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85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70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60153" y="1403354"/>
            <a:ext cx="3767693" cy="1249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12575" y="4826836"/>
            <a:ext cx="8063230" cy="3103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aggle.com/datasets/chakradharmattapalli/covid-19-cases" TargetMode="Externa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6504" y="0"/>
            <a:ext cx="18298160" cy="10295255"/>
            <a:chOff x="0" y="0"/>
            <a:chExt cx="18298160" cy="10295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95905" y="6459426"/>
              <a:ext cx="2501922" cy="38352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382080" cy="46227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36347" y="3202268"/>
              <a:ext cx="9810750" cy="0"/>
            </a:xfrm>
            <a:custGeom>
              <a:avLst/>
              <a:gdLst/>
              <a:ahLst/>
              <a:cxnLst/>
              <a:rect l="l" t="t" r="r" b="b"/>
              <a:pathLst>
                <a:path w="9810750">
                  <a:moveTo>
                    <a:pt x="0" y="0"/>
                  </a:moveTo>
                  <a:lnTo>
                    <a:pt x="9810749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5576" y="18222"/>
            <a:ext cx="7195820" cy="1102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509135" algn="l"/>
              </a:tabLst>
            </a:pPr>
            <a:r>
              <a:rPr sz="7050" spc="350" dirty="0">
                <a:solidFill>
                  <a:srgbClr val="231F20"/>
                </a:solidFill>
              </a:rPr>
              <a:t>C</a:t>
            </a:r>
            <a:r>
              <a:rPr sz="7050" spc="-130" dirty="0">
                <a:solidFill>
                  <a:srgbClr val="231F20"/>
                </a:solidFill>
              </a:rPr>
              <a:t>O</a:t>
            </a:r>
            <a:r>
              <a:rPr sz="7050" spc="20" dirty="0">
                <a:solidFill>
                  <a:srgbClr val="231F20"/>
                </a:solidFill>
              </a:rPr>
              <a:t>V</a:t>
            </a:r>
            <a:r>
              <a:rPr sz="7050" spc="850" dirty="0">
                <a:solidFill>
                  <a:srgbClr val="231F20"/>
                </a:solidFill>
              </a:rPr>
              <a:t>I</a:t>
            </a:r>
            <a:r>
              <a:rPr sz="7050" spc="295" dirty="0">
                <a:solidFill>
                  <a:srgbClr val="231F20"/>
                </a:solidFill>
              </a:rPr>
              <a:t>D</a:t>
            </a:r>
            <a:r>
              <a:rPr sz="7050" spc="135" dirty="0">
                <a:solidFill>
                  <a:srgbClr val="231F20"/>
                </a:solidFill>
              </a:rPr>
              <a:t>-</a:t>
            </a:r>
            <a:r>
              <a:rPr sz="7050" spc="-1435" dirty="0">
                <a:solidFill>
                  <a:srgbClr val="231F20"/>
                </a:solidFill>
              </a:rPr>
              <a:t> </a:t>
            </a:r>
            <a:r>
              <a:rPr sz="7050" spc="-695" dirty="0">
                <a:solidFill>
                  <a:srgbClr val="231F20"/>
                </a:solidFill>
              </a:rPr>
              <a:t>1</a:t>
            </a:r>
            <a:r>
              <a:rPr sz="7050" spc="-335" dirty="0">
                <a:solidFill>
                  <a:srgbClr val="231F20"/>
                </a:solidFill>
              </a:rPr>
              <a:t>9</a:t>
            </a:r>
            <a:r>
              <a:rPr sz="7050" dirty="0">
                <a:solidFill>
                  <a:srgbClr val="231F20"/>
                </a:solidFill>
              </a:rPr>
              <a:t>	</a:t>
            </a:r>
            <a:r>
              <a:rPr sz="7050" spc="350" dirty="0">
                <a:solidFill>
                  <a:srgbClr val="231F20"/>
                </a:solidFill>
              </a:rPr>
              <a:t>C</a:t>
            </a:r>
            <a:r>
              <a:rPr sz="7050" spc="114" dirty="0">
                <a:solidFill>
                  <a:srgbClr val="231F20"/>
                </a:solidFill>
              </a:rPr>
              <a:t>A</a:t>
            </a:r>
            <a:r>
              <a:rPr sz="7050" spc="715" dirty="0">
                <a:solidFill>
                  <a:srgbClr val="231F20"/>
                </a:solidFill>
              </a:rPr>
              <a:t>S</a:t>
            </a:r>
            <a:r>
              <a:rPr sz="7050" spc="-165" dirty="0">
                <a:solidFill>
                  <a:srgbClr val="231F20"/>
                </a:solidFill>
              </a:rPr>
              <a:t>E</a:t>
            </a:r>
            <a:r>
              <a:rPr sz="7050" spc="25" dirty="0">
                <a:solidFill>
                  <a:srgbClr val="231F20"/>
                </a:solidFill>
              </a:rPr>
              <a:t>S</a:t>
            </a:r>
            <a:endParaRPr sz="7050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685800" y="4457700"/>
            <a:ext cx="16002000" cy="1914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l">
              <a:lnSpc>
                <a:spcPct val="114700"/>
              </a:lnSpc>
              <a:spcBef>
                <a:spcPts val="95"/>
              </a:spcBef>
              <a:tabLst>
                <a:tab pos="4431030" algn="l"/>
              </a:tabLst>
            </a:pPr>
            <a:r>
              <a:rPr spc="114" dirty="0"/>
              <a:t>A</a:t>
            </a:r>
            <a:r>
              <a:rPr spc="-50" dirty="0"/>
              <a:t>N</a:t>
            </a:r>
            <a:r>
              <a:rPr spc="114" dirty="0"/>
              <a:t>A</a:t>
            </a:r>
            <a:r>
              <a:rPr spc="-75" dirty="0"/>
              <a:t>L</a:t>
            </a:r>
            <a:r>
              <a:rPr spc="-150" dirty="0"/>
              <a:t>Y</a:t>
            </a:r>
            <a:r>
              <a:rPr spc="695" dirty="0"/>
              <a:t>S</a:t>
            </a:r>
            <a:r>
              <a:rPr spc="830" dirty="0"/>
              <a:t>I</a:t>
            </a:r>
            <a:r>
              <a:rPr spc="25" dirty="0"/>
              <a:t>S</a:t>
            </a:r>
            <a:r>
              <a:rPr lang="en-US" spc="25" dirty="0"/>
              <a:t>  </a:t>
            </a:r>
            <a:r>
              <a:rPr spc="570" dirty="0"/>
              <a:t>P</a:t>
            </a:r>
            <a:r>
              <a:rPr spc="605" dirty="0"/>
              <a:t>R</a:t>
            </a:r>
            <a:r>
              <a:rPr spc="-125" dirty="0"/>
              <a:t>O</a:t>
            </a:r>
            <a:r>
              <a:rPr spc="-585" dirty="0"/>
              <a:t>J</a:t>
            </a:r>
            <a:r>
              <a:rPr spc="-160" dirty="0"/>
              <a:t>E</a:t>
            </a:r>
            <a:r>
              <a:rPr spc="345" dirty="0"/>
              <a:t>C</a:t>
            </a:r>
            <a:r>
              <a:rPr spc="-755" dirty="0"/>
              <a:t>T  </a:t>
            </a:r>
            <a:r>
              <a:rPr lang="en-US" spc="-755" dirty="0"/>
              <a:t> </a:t>
            </a:r>
            <a:r>
              <a:rPr spc="-5" dirty="0"/>
              <a:t>DOCUMENTATION</a:t>
            </a:r>
          </a:p>
          <a:p>
            <a:pPr algn="ctr">
              <a:lnSpc>
                <a:spcPct val="100000"/>
              </a:lnSpc>
              <a:spcBef>
                <a:spcPts val="2205"/>
              </a:spcBef>
            </a:pPr>
            <a:r>
              <a:rPr sz="2650" spc="155" dirty="0">
                <a:latin typeface="Tahoma"/>
                <a:cs typeface="Tahoma"/>
              </a:rPr>
              <a:t>PHASE-5</a:t>
            </a:r>
            <a:endParaRPr sz="2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5196" y="873"/>
            <a:ext cx="9022756" cy="98517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49032" y="5464039"/>
            <a:ext cx="5883275" cy="339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2750" i="1" spc="-30" dirty="0">
                <a:latin typeface="Arial"/>
                <a:cs typeface="Arial"/>
              </a:rPr>
              <a:t>The</a:t>
            </a:r>
            <a:r>
              <a:rPr sz="2750" i="1" spc="5" dirty="0">
                <a:latin typeface="Arial"/>
                <a:cs typeface="Arial"/>
              </a:rPr>
              <a:t> </a:t>
            </a:r>
            <a:r>
              <a:rPr sz="2750" i="1" spc="120" dirty="0">
                <a:latin typeface="Arial"/>
                <a:cs typeface="Arial"/>
              </a:rPr>
              <a:t>project</a:t>
            </a:r>
            <a:r>
              <a:rPr sz="2750" i="1" spc="5" dirty="0">
                <a:latin typeface="Arial"/>
                <a:cs typeface="Arial"/>
              </a:rPr>
              <a:t> </a:t>
            </a:r>
            <a:r>
              <a:rPr sz="2750" i="1" spc="70" dirty="0">
                <a:latin typeface="Arial"/>
                <a:cs typeface="Arial"/>
              </a:rPr>
              <a:t>successfully</a:t>
            </a:r>
            <a:r>
              <a:rPr sz="2750" i="1" spc="5" dirty="0">
                <a:latin typeface="Arial"/>
                <a:cs typeface="Arial"/>
              </a:rPr>
              <a:t> </a:t>
            </a:r>
            <a:r>
              <a:rPr sz="2750" i="1" spc="75" dirty="0">
                <a:latin typeface="Arial"/>
                <a:cs typeface="Arial"/>
              </a:rPr>
              <a:t>delved</a:t>
            </a:r>
            <a:r>
              <a:rPr sz="2750" i="1" spc="10" dirty="0">
                <a:latin typeface="Arial"/>
                <a:cs typeface="Arial"/>
              </a:rPr>
              <a:t> </a:t>
            </a:r>
            <a:r>
              <a:rPr sz="2750" i="1" spc="105" dirty="0">
                <a:latin typeface="Arial"/>
                <a:cs typeface="Arial"/>
              </a:rPr>
              <a:t>into </a:t>
            </a:r>
            <a:r>
              <a:rPr sz="2750" i="1" spc="-750" dirty="0">
                <a:latin typeface="Arial"/>
                <a:cs typeface="Arial"/>
              </a:rPr>
              <a:t> </a:t>
            </a:r>
            <a:r>
              <a:rPr sz="2750" i="1" spc="100" dirty="0">
                <a:latin typeface="Arial"/>
                <a:cs typeface="Arial"/>
              </a:rPr>
              <a:t>the </a:t>
            </a:r>
            <a:r>
              <a:rPr sz="2750" i="1" spc="75" dirty="0">
                <a:latin typeface="Arial"/>
                <a:cs typeface="Arial"/>
              </a:rPr>
              <a:t>vast </a:t>
            </a:r>
            <a:r>
              <a:rPr sz="2750" i="1" spc="40" dirty="0">
                <a:latin typeface="Arial"/>
                <a:cs typeface="Arial"/>
              </a:rPr>
              <a:t>array </a:t>
            </a:r>
            <a:r>
              <a:rPr sz="2750" i="1" spc="120" dirty="0">
                <a:latin typeface="Arial"/>
                <a:cs typeface="Arial"/>
              </a:rPr>
              <a:t>of </a:t>
            </a:r>
            <a:r>
              <a:rPr sz="2750" i="1" spc="-25" dirty="0">
                <a:latin typeface="Arial"/>
                <a:cs typeface="Arial"/>
              </a:rPr>
              <a:t>COVID-19 </a:t>
            </a:r>
            <a:r>
              <a:rPr sz="2750" i="1" spc="75" dirty="0">
                <a:latin typeface="Arial"/>
                <a:cs typeface="Arial"/>
              </a:rPr>
              <a:t>data </a:t>
            </a:r>
            <a:r>
              <a:rPr sz="2750" i="1" spc="80" dirty="0">
                <a:latin typeface="Arial"/>
                <a:cs typeface="Arial"/>
              </a:rPr>
              <a:t> </a:t>
            </a:r>
            <a:r>
              <a:rPr sz="2750" i="1" spc="15" dirty="0">
                <a:latin typeface="Arial"/>
                <a:cs typeface="Arial"/>
              </a:rPr>
              <a:t>available </a:t>
            </a:r>
            <a:r>
              <a:rPr sz="2750" i="1" spc="50" dirty="0">
                <a:latin typeface="Arial"/>
                <a:cs typeface="Arial"/>
              </a:rPr>
              <a:t>and </a:t>
            </a:r>
            <a:r>
              <a:rPr sz="2750" i="1" spc="85" dirty="0">
                <a:latin typeface="Arial"/>
                <a:cs typeface="Arial"/>
              </a:rPr>
              <a:t>drew </a:t>
            </a:r>
            <a:r>
              <a:rPr sz="2750" i="1" spc="35" dirty="0">
                <a:latin typeface="Arial"/>
                <a:cs typeface="Arial"/>
              </a:rPr>
              <a:t>meaningful </a:t>
            </a:r>
            <a:r>
              <a:rPr sz="2750" i="1" spc="40" dirty="0">
                <a:latin typeface="Arial"/>
                <a:cs typeface="Arial"/>
              </a:rPr>
              <a:t> </a:t>
            </a:r>
            <a:r>
              <a:rPr sz="2750" i="1" spc="55" dirty="0">
                <a:latin typeface="Arial"/>
                <a:cs typeface="Arial"/>
              </a:rPr>
              <a:t>insights </a:t>
            </a:r>
            <a:r>
              <a:rPr sz="2750" i="1" spc="170" dirty="0">
                <a:latin typeface="Arial"/>
                <a:cs typeface="Arial"/>
              </a:rPr>
              <a:t>to </a:t>
            </a:r>
            <a:r>
              <a:rPr sz="2750" i="1" spc="50" dirty="0">
                <a:latin typeface="Arial"/>
                <a:cs typeface="Arial"/>
              </a:rPr>
              <a:t>aid </a:t>
            </a:r>
            <a:r>
              <a:rPr sz="2750" i="1" spc="40" dirty="0">
                <a:latin typeface="Arial"/>
                <a:cs typeface="Arial"/>
              </a:rPr>
              <a:t>in </a:t>
            </a:r>
            <a:r>
              <a:rPr sz="2750" i="1" spc="65" dirty="0">
                <a:latin typeface="Arial"/>
                <a:cs typeface="Arial"/>
              </a:rPr>
              <a:t>understanding </a:t>
            </a:r>
            <a:r>
              <a:rPr sz="2750" i="1" spc="100" dirty="0">
                <a:latin typeface="Arial"/>
                <a:cs typeface="Arial"/>
              </a:rPr>
              <a:t>the </a:t>
            </a:r>
            <a:r>
              <a:rPr sz="2750" i="1" spc="105" dirty="0">
                <a:latin typeface="Arial"/>
                <a:cs typeface="Arial"/>
              </a:rPr>
              <a:t> </a:t>
            </a:r>
            <a:r>
              <a:rPr sz="2750" i="1" spc="45" dirty="0">
                <a:latin typeface="Arial"/>
                <a:cs typeface="Arial"/>
              </a:rPr>
              <a:t>trends, </a:t>
            </a:r>
            <a:r>
              <a:rPr sz="2750" i="1" spc="55" dirty="0">
                <a:latin typeface="Arial"/>
                <a:cs typeface="Arial"/>
              </a:rPr>
              <a:t>impacts, </a:t>
            </a:r>
            <a:r>
              <a:rPr sz="2750" i="1" spc="50" dirty="0">
                <a:latin typeface="Arial"/>
                <a:cs typeface="Arial"/>
              </a:rPr>
              <a:t>and </a:t>
            </a:r>
            <a:r>
              <a:rPr sz="2750" i="1" spc="85" dirty="0">
                <a:latin typeface="Arial"/>
                <a:cs typeface="Arial"/>
              </a:rPr>
              <a:t>potential </a:t>
            </a:r>
            <a:r>
              <a:rPr sz="2750" i="1" spc="90" dirty="0">
                <a:latin typeface="Arial"/>
                <a:cs typeface="Arial"/>
              </a:rPr>
              <a:t> </a:t>
            </a:r>
            <a:r>
              <a:rPr sz="2750" i="1" spc="65" dirty="0">
                <a:latin typeface="Arial"/>
                <a:cs typeface="Arial"/>
              </a:rPr>
              <a:t>strategies </a:t>
            </a:r>
            <a:r>
              <a:rPr sz="2750" i="1" spc="110" dirty="0">
                <a:latin typeface="Arial"/>
                <a:cs typeface="Arial"/>
              </a:rPr>
              <a:t>for </a:t>
            </a:r>
            <a:r>
              <a:rPr sz="2750" i="1" spc="10" dirty="0">
                <a:latin typeface="Arial"/>
                <a:cs typeface="Arial"/>
              </a:rPr>
              <a:t>managing </a:t>
            </a:r>
            <a:r>
              <a:rPr sz="2750" i="1" spc="100" dirty="0">
                <a:latin typeface="Arial"/>
                <a:cs typeface="Arial"/>
              </a:rPr>
              <a:t>the </a:t>
            </a:r>
            <a:r>
              <a:rPr sz="2750" i="1" spc="105" dirty="0">
                <a:latin typeface="Arial"/>
                <a:cs typeface="Arial"/>
              </a:rPr>
              <a:t> </a:t>
            </a:r>
            <a:r>
              <a:rPr sz="2750" i="1" spc="50" dirty="0">
                <a:latin typeface="Arial"/>
                <a:cs typeface="Arial"/>
              </a:rPr>
              <a:t>pandemic.</a:t>
            </a:r>
            <a:endParaRPr sz="27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38" y="3056409"/>
            <a:ext cx="8540750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00" spc="-595" dirty="0">
                <a:solidFill>
                  <a:srgbClr val="231F20"/>
                </a:solidFill>
              </a:rPr>
              <a:t>8</a:t>
            </a:r>
            <a:r>
              <a:rPr sz="9400" spc="-1910" dirty="0">
                <a:solidFill>
                  <a:srgbClr val="231F20"/>
                </a:solidFill>
              </a:rPr>
              <a:t> </a:t>
            </a:r>
            <a:r>
              <a:rPr sz="9400" spc="-1155" dirty="0">
                <a:solidFill>
                  <a:srgbClr val="231F20"/>
                </a:solidFill>
              </a:rPr>
              <a:t>.</a:t>
            </a:r>
            <a:r>
              <a:rPr sz="9400" spc="-1910" dirty="0">
                <a:solidFill>
                  <a:srgbClr val="231F20"/>
                </a:solidFill>
              </a:rPr>
              <a:t> </a:t>
            </a:r>
            <a:r>
              <a:rPr sz="9400" spc="475" dirty="0">
                <a:solidFill>
                  <a:srgbClr val="231F20"/>
                </a:solidFill>
              </a:rPr>
              <a:t>C</a:t>
            </a:r>
            <a:r>
              <a:rPr sz="9400" spc="-165" dirty="0">
                <a:solidFill>
                  <a:srgbClr val="231F20"/>
                </a:solidFill>
              </a:rPr>
              <a:t>O</a:t>
            </a:r>
            <a:r>
              <a:rPr sz="9400" spc="-65" dirty="0">
                <a:solidFill>
                  <a:srgbClr val="231F20"/>
                </a:solidFill>
              </a:rPr>
              <a:t>N</a:t>
            </a:r>
            <a:r>
              <a:rPr sz="9400" spc="475" dirty="0">
                <a:solidFill>
                  <a:srgbClr val="231F20"/>
                </a:solidFill>
              </a:rPr>
              <a:t>C</a:t>
            </a:r>
            <a:r>
              <a:rPr sz="9400" spc="-100" dirty="0">
                <a:solidFill>
                  <a:srgbClr val="231F20"/>
                </a:solidFill>
              </a:rPr>
              <a:t>L</a:t>
            </a:r>
            <a:r>
              <a:rPr sz="9400" spc="90" dirty="0">
                <a:solidFill>
                  <a:srgbClr val="231F20"/>
                </a:solidFill>
              </a:rPr>
              <a:t>U</a:t>
            </a:r>
            <a:r>
              <a:rPr sz="9400" spc="960" dirty="0">
                <a:solidFill>
                  <a:srgbClr val="231F20"/>
                </a:solidFill>
              </a:rPr>
              <a:t>S</a:t>
            </a:r>
            <a:r>
              <a:rPr sz="9400" spc="1140" dirty="0">
                <a:solidFill>
                  <a:srgbClr val="231F20"/>
                </a:solidFill>
              </a:rPr>
              <a:t>I</a:t>
            </a:r>
            <a:r>
              <a:rPr sz="9400" spc="-165" dirty="0">
                <a:solidFill>
                  <a:srgbClr val="231F20"/>
                </a:solidFill>
              </a:rPr>
              <a:t>O</a:t>
            </a:r>
            <a:r>
              <a:rPr sz="9400" spc="-985" dirty="0">
                <a:solidFill>
                  <a:srgbClr val="231F20"/>
                </a:solidFill>
              </a:rPr>
              <a:t>N</a:t>
            </a:r>
            <a:endParaRPr sz="9400"/>
          </a:p>
        </p:txBody>
      </p:sp>
      <p:sp>
        <p:nvSpPr>
          <p:cNvPr id="5" name="object 5"/>
          <p:cNvSpPr/>
          <p:nvPr/>
        </p:nvSpPr>
        <p:spPr>
          <a:xfrm>
            <a:off x="0" y="7476070"/>
            <a:ext cx="7623809" cy="2810510"/>
          </a:xfrm>
          <a:custGeom>
            <a:avLst/>
            <a:gdLst/>
            <a:ahLst/>
            <a:cxnLst/>
            <a:rect l="l" t="t" r="r" b="b"/>
            <a:pathLst>
              <a:path w="7623809" h="2810509">
                <a:moveTo>
                  <a:pt x="7623518" y="1781810"/>
                </a:moveTo>
                <a:lnTo>
                  <a:pt x="1092542" y="1781810"/>
                </a:lnTo>
                <a:lnTo>
                  <a:pt x="1092542" y="0"/>
                </a:lnTo>
                <a:lnTo>
                  <a:pt x="0" y="0"/>
                </a:lnTo>
                <a:lnTo>
                  <a:pt x="0" y="1781810"/>
                </a:lnTo>
                <a:lnTo>
                  <a:pt x="0" y="2810510"/>
                </a:lnTo>
                <a:lnTo>
                  <a:pt x="7623518" y="2810510"/>
                </a:lnTo>
                <a:lnTo>
                  <a:pt x="7623518" y="178181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086100"/>
          </a:xfrm>
          <a:custGeom>
            <a:avLst/>
            <a:gdLst/>
            <a:ahLst/>
            <a:cxnLst/>
            <a:rect l="l" t="t" r="r" b="b"/>
            <a:pathLst>
              <a:path w="18288000" h="3086100">
                <a:moveTo>
                  <a:pt x="18287998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0860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48" y="0"/>
            <a:ext cx="4821850" cy="3073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576296" cy="3441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48691" y="5434058"/>
            <a:ext cx="4476749" cy="2438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48691" y="3740573"/>
            <a:ext cx="6710680" cy="169354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950" i="1" spc="60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3639" y="3442595"/>
            <a:ext cx="7493634" cy="6029325"/>
          </a:xfrm>
          <a:custGeom>
            <a:avLst/>
            <a:gdLst/>
            <a:ahLst/>
            <a:cxnLst/>
            <a:rect l="l" t="t" r="r" b="b"/>
            <a:pathLst>
              <a:path w="7493634" h="6029325">
                <a:moveTo>
                  <a:pt x="0" y="0"/>
                </a:moveTo>
                <a:lnTo>
                  <a:pt x="7493560" y="0"/>
                </a:lnTo>
                <a:lnTo>
                  <a:pt x="7493560" y="6029323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48691" y="5434058"/>
            <a:ext cx="6715124" cy="42005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09" dirty="0"/>
              <a:t>C</a:t>
            </a:r>
            <a:r>
              <a:rPr spc="-135" dirty="0"/>
              <a:t>O</a:t>
            </a:r>
            <a:r>
              <a:rPr spc="350" dirty="0"/>
              <a:t>D</a:t>
            </a:r>
            <a:r>
              <a:rPr spc="975" dirty="0"/>
              <a:t>I</a:t>
            </a:r>
            <a:r>
              <a:rPr spc="-50" dirty="0"/>
              <a:t>N</a:t>
            </a:r>
            <a:r>
              <a:rPr spc="-700" dirty="0"/>
              <a:t>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7844" y="3736907"/>
            <a:ext cx="4318635" cy="71120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950" spc="204" dirty="0">
                <a:solidFill>
                  <a:srgbClr val="231F20"/>
                </a:solidFill>
                <a:latin typeface="Trebuchet MS"/>
                <a:cs typeface="Trebuchet MS"/>
              </a:rPr>
              <a:t>import</a:t>
            </a:r>
            <a:r>
              <a:rPr sz="1950" spc="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70" dirty="0">
                <a:solidFill>
                  <a:srgbClr val="231F20"/>
                </a:solidFill>
                <a:latin typeface="Trebuchet MS"/>
                <a:cs typeface="Trebuchet MS"/>
              </a:rPr>
              <a:t>pandas</a:t>
            </a:r>
            <a:r>
              <a:rPr sz="1950" spc="3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1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950" spc="3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pd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10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950" spc="34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3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950" spc="15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950" spc="-1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4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3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10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950" spc="-33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32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3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950" spc="-1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2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-1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7844" y="4765607"/>
            <a:ext cx="6985634" cy="105410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5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9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pd</a:t>
            </a:r>
            <a:r>
              <a:rPr sz="1950" spc="-33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5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950" spc="434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950" spc="35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265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1950" spc="2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9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44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950" spc="3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950" spc="265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1950" spc="10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950" spc="434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950" spc="-235" dirty="0">
                <a:solidFill>
                  <a:srgbClr val="231F20"/>
                </a:solidFill>
                <a:latin typeface="Trebuchet MS"/>
                <a:cs typeface="Trebuchet MS"/>
              </a:rPr>
              <a:t>1</a:t>
            </a:r>
            <a:r>
              <a:rPr sz="1950" spc="415" dirty="0">
                <a:solidFill>
                  <a:srgbClr val="231F20"/>
                </a:solidFill>
                <a:latin typeface="Trebuchet MS"/>
                <a:cs typeface="Trebuchet MS"/>
              </a:rPr>
              <a:t>9</a:t>
            </a:r>
            <a:r>
              <a:rPr sz="1950" spc="434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950" spc="35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365" dirty="0">
                <a:solidFill>
                  <a:srgbClr val="231F20"/>
                </a:solidFill>
                <a:latin typeface="Trebuchet MS"/>
                <a:cs typeface="Trebuchet MS"/>
              </a:rPr>
              <a:t>4</a:t>
            </a:r>
            <a:r>
              <a:rPr sz="1950" spc="-33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5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265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1950" spc="18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950">
              <a:latin typeface="Trebuchet MS"/>
              <a:cs typeface="Trebuchet MS"/>
            </a:endParaRPr>
          </a:p>
          <a:p>
            <a:pPr marL="12700" marR="5080">
              <a:lnSpc>
                <a:spcPct val="115399"/>
              </a:lnSpc>
            </a:pP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data['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04" dirty="0">
                <a:solidFill>
                  <a:srgbClr val="231F20"/>
                </a:solidFill>
                <a:latin typeface="Trebuchet MS"/>
                <a:cs typeface="Trebuchet MS"/>
              </a:rPr>
              <a:t>date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Rep']</a:t>
            </a:r>
            <a:r>
              <a:rPr sz="1950" spc="3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5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950" spc="3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20" dirty="0">
                <a:solidFill>
                  <a:srgbClr val="231F20"/>
                </a:solidFill>
                <a:latin typeface="Trebuchet MS"/>
                <a:cs typeface="Trebuchet MS"/>
              </a:rPr>
              <a:t>pd.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to_datetime(</a:t>
            </a:r>
            <a:r>
              <a:rPr sz="1950" spc="-3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data['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04" dirty="0">
                <a:solidFill>
                  <a:srgbClr val="231F20"/>
                </a:solidFill>
                <a:latin typeface="Trebuchet MS"/>
                <a:cs typeface="Trebuchet MS"/>
              </a:rPr>
              <a:t>date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85" dirty="0">
                <a:solidFill>
                  <a:srgbClr val="231F20"/>
                </a:solidFill>
                <a:latin typeface="Trebuchet MS"/>
                <a:cs typeface="Trebuchet MS"/>
              </a:rPr>
              <a:t>Rep']) </a:t>
            </a:r>
            <a:r>
              <a:rPr sz="1950" spc="-5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-33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434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950" spc="10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950" spc="254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195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1950" spc="2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9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6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2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18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-36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9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0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950" spc="254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35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204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950" spc="1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15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950" spc="254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7844" y="6137207"/>
            <a:ext cx="6544945" cy="2768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0"/>
              </a:spcBef>
            </a:pPr>
            <a:r>
              <a:rPr sz="1950" spc="265" dirty="0">
                <a:solidFill>
                  <a:srgbClr val="231F20"/>
                </a:solidFill>
                <a:latin typeface="Trebuchet MS"/>
                <a:cs typeface="Trebuchet MS"/>
              </a:rPr>
              <a:t>daily_cases</a:t>
            </a:r>
            <a:r>
              <a:rPr sz="1950" spc="3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5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950" spc="3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data['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95" dirty="0">
                <a:solidFill>
                  <a:srgbClr val="231F20"/>
                </a:solidFill>
                <a:latin typeface="Trebuchet MS"/>
                <a:cs typeface="Trebuchet MS"/>
              </a:rPr>
              <a:t>cases'].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20" dirty="0">
                <a:solidFill>
                  <a:srgbClr val="231F20"/>
                </a:solidFill>
                <a:latin typeface="Trebuchet MS"/>
                <a:cs typeface="Trebuchet MS"/>
              </a:rPr>
              <a:t>resample('</a:t>
            </a:r>
            <a:r>
              <a:rPr sz="1950" spc="-3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10" dirty="0">
                <a:solidFill>
                  <a:srgbClr val="231F20"/>
                </a:solidFill>
                <a:latin typeface="Trebuchet MS"/>
                <a:cs typeface="Trebuchet MS"/>
              </a:rPr>
              <a:t>D').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40" dirty="0">
                <a:solidFill>
                  <a:srgbClr val="231F20"/>
                </a:solidFill>
                <a:latin typeface="Trebuchet MS"/>
                <a:cs typeface="Trebuchet MS"/>
              </a:rPr>
              <a:t>sum() </a:t>
            </a:r>
            <a:r>
              <a:rPr sz="1950" spc="-5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60" dirty="0">
                <a:solidFill>
                  <a:srgbClr val="231F20"/>
                </a:solidFill>
                <a:latin typeface="Trebuchet MS"/>
                <a:cs typeface="Trebuchet MS"/>
              </a:rPr>
              <a:t>plt.</a:t>
            </a:r>
            <a:r>
              <a:rPr sz="1950" spc="-4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6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igure(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6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90" dirty="0">
                <a:solidFill>
                  <a:srgbClr val="231F20"/>
                </a:solidFill>
                <a:latin typeface="Trebuchet MS"/>
                <a:cs typeface="Trebuchet MS"/>
              </a:rPr>
              <a:t>igsize=(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231F20"/>
                </a:solidFill>
                <a:latin typeface="Trebuchet MS"/>
                <a:cs typeface="Trebuchet MS"/>
              </a:rPr>
              <a:t>10,</a:t>
            </a:r>
            <a:r>
              <a:rPr sz="1950" spc="3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15" dirty="0">
                <a:solidFill>
                  <a:srgbClr val="231F20"/>
                </a:solidFill>
                <a:latin typeface="Trebuchet MS"/>
                <a:cs typeface="Trebuchet MS"/>
              </a:rPr>
              <a:t>6))</a:t>
            </a:r>
            <a:endParaRPr sz="1950">
              <a:latin typeface="Trebuchet MS"/>
              <a:cs typeface="Trebuchet MS"/>
            </a:endParaRPr>
          </a:p>
          <a:p>
            <a:pPr marL="12700" marR="271145">
              <a:lnSpc>
                <a:spcPct val="115399"/>
              </a:lnSpc>
            </a:pP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-33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3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10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32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950" spc="434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950" spc="35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-36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9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4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15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950" spc="200" dirty="0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15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950" spc="204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9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950" spc="18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-36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9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14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0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950" spc="254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32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204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950" spc="18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490" dirty="0">
                <a:solidFill>
                  <a:srgbClr val="231F20"/>
                </a:solidFill>
                <a:latin typeface="Trebuchet MS"/>
                <a:cs typeface="Trebuchet MS"/>
              </a:rPr>
              <a:t>-</a:t>
            </a:r>
            <a:r>
              <a:rPr sz="1950" spc="18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15" dirty="0">
                <a:solidFill>
                  <a:srgbClr val="231F20"/>
                </a:solidFill>
                <a:latin typeface="Trebuchet MS"/>
                <a:cs typeface="Trebuchet MS"/>
              </a:rPr>
              <a:t>)  </a:t>
            </a:r>
            <a:r>
              <a:rPr sz="1950" spc="60" dirty="0">
                <a:solidFill>
                  <a:srgbClr val="231F20"/>
                </a:solidFill>
                <a:latin typeface="Trebuchet MS"/>
                <a:cs typeface="Trebuchet MS"/>
              </a:rPr>
              <a:t>plt.</a:t>
            </a:r>
            <a:r>
              <a:rPr sz="1950" spc="-4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8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25" dirty="0">
                <a:solidFill>
                  <a:srgbClr val="231F20"/>
                </a:solidFill>
                <a:latin typeface="Trebuchet MS"/>
                <a:cs typeface="Trebuchet MS"/>
              </a:rPr>
              <a:t>le('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75" dirty="0">
                <a:solidFill>
                  <a:srgbClr val="231F20"/>
                </a:solidFill>
                <a:latin typeface="Trebuchet MS"/>
                <a:cs typeface="Trebuchet MS"/>
              </a:rPr>
              <a:t>COVID-19</a:t>
            </a:r>
            <a:r>
              <a:rPr sz="1950" spc="3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275" dirty="0">
                <a:solidFill>
                  <a:srgbClr val="231F20"/>
                </a:solidFill>
                <a:latin typeface="Trebuchet MS"/>
                <a:cs typeface="Trebuchet MS"/>
              </a:rPr>
              <a:t>Cases')</a:t>
            </a:r>
            <a:endParaRPr sz="1950">
              <a:latin typeface="Trebuchet MS"/>
              <a:cs typeface="Trebuchet MS"/>
            </a:endParaRPr>
          </a:p>
          <a:p>
            <a:pPr marL="12700" marR="3936365">
              <a:lnSpc>
                <a:spcPct val="115399"/>
              </a:lnSpc>
            </a:pP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-33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95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2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9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5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18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15" dirty="0">
                <a:solidFill>
                  <a:srgbClr val="231F20"/>
                </a:solidFill>
                <a:latin typeface="Trebuchet MS"/>
                <a:cs typeface="Trebuchet MS"/>
              </a:rPr>
              <a:t>)  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-33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2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2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9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2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254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18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950" spc="15" dirty="0">
                <a:solidFill>
                  <a:srgbClr val="231F20"/>
                </a:solidFill>
                <a:latin typeface="Trebuchet MS"/>
                <a:cs typeface="Trebuchet MS"/>
              </a:rPr>
              <a:t>)  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-33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00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1950" spc="15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950" spc="10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95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1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15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950" spc="254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1950" spc="25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95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950" spc="5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950" spc="1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950" spc="-33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950" spc="-3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3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950" spc="254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950" spc="3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950" spc="229" dirty="0">
                <a:solidFill>
                  <a:srgbClr val="231F20"/>
                </a:solidFill>
                <a:latin typeface="Trebuchet MS"/>
                <a:cs typeface="Trebuchet MS"/>
              </a:rPr>
              <a:t>w</a:t>
            </a:r>
            <a:r>
              <a:rPr sz="1950" spc="2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95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518" y="9600520"/>
            <a:ext cx="16629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0" dirty="0">
                <a:latin typeface="Verdana"/>
                <a:cs typeface="Verdana"/>
              </a:rPr>
              <a:t>dataset:https://</a:t>
            </a:r>
            <a:r>
              <a:rPr sz="3400" spc="-100" dirty="0">
                <a:latin typeface="Verdana"/>
                <a:cs typeface="Verdana"/>
                <a:hlinkClick r:id="rId6"/>
              </a:rPr>
              <a:t>www.kaggle.com/datasets/chakradharmattapalli/covid-19-cases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086100"/>
          </a:xfrm>
          <a:custGeom>
            <a:avLst/>
            <a:gdLst/>
            <a:ahLst/>
            <a:cxnLst/>
            <a:rect l="l" t="t" r="r" b="b"/>
            <a:pathLst>
              <a:path w="18288000" h="3086100">
                <a:moveTo>
                  <a:pt x="18287998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0860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48" y="1"/>
            <a:ext cx="4821850" cy="3073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576296" cy="34417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548691" y="3740573"/>
            <a:ext cx="6856730" cy="4131945"/>
            <a:chOff x="10548691" y="3740573"/>
            <a:chExt cx="6856730" cy="41319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8691" y="5434058"/>
              <a:ext cx="4476749" cy="24383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586790" y="3740573"/>
              <a:ext cx="6818630" cy="1693545"/>
            </a:xfrm>
            <a:custGeom>
              <a:avLst/>
              <a:gdLst/>
              <a:ahLst/>
              <a:cxnLst/>
              <a:rect l="l" t="t" r="r" b="b"/>
              <a:pathLst>
                <a:path w="6818630" h="1693545">
                  <a:moveTo>
                    <a:pt x="0" y="1693485"/>
                  </a:moveTo>
                  <a:lnTo>
                    <a:pt x="6818367" y="1693485"/>
                  </a:lnTo>
                  <a:lnTo>
                    <a:pt x="6818367" y="0"/>
                  </a:lnTo>
                  <a:lnTo>
                    <a:pt x="0" y="0"/>
                  </a:lnTo>
                  <a:lnTo>
                    <a:pt x="0" y="169348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367999" y="4311279"/>
            <a:ext cx="121793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i="1" spc="20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950" i="1" spc="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i="1" spc="-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i="1" spc="2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950" i="1" spc="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i="1" spc="-1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97199" y="3442595"/>
            <a:ext cx="0" cy="6029325"/>
          </a:xfrm>
          <a:custGeom>
            <a:avLst/>
            <a:gdLst/>
            <a:ahLst/>
            <a:cxnLst/>
            <a:rect l="l" t="t" r="r" b="b"/>
            <a:pathLst>
              <a:path h="6029325">
                <a:moveTo>
                  <a:pt x="0" y="0"/>
                </a:moveTo>
                <a:lnTo>
                  <a:pt x="0" y="6029324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0510591" y="3740578"/>
            <a:ext cx="6892290" cy="5514975"/>
            <a:chOff x="10510591" y="3740578"/>
            <a:chExt cx="6892290" cy="551497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8691" y="5434058"/>
              <a:ext cx="6853861" cy="36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548691" y="3740578"/>
              <a:ext cx="0" cy="5514975"/>
            </a:xfrm>
            <a:custGeom>
              <a:avLst/>
              <a:gdLst/>
              <a:ahLst/>
              <a:cxnLst/>
              <a:rect l="l" t="t" r="r" b="b"/>
              <a:pathLst>
                <a:path h="5514975">
                  <a:moveTo>
                    <a:pt x="0" y="5514969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09" dirty="0"/>
              <a:t>C</a:t>
            </a:r>
            <a:r>
              <a:rPr spc="-135" dirty="0"/>
              <a:t>O</a:t>
            </a:r>
            <a:r>
              <a:rPr spc="350" dirty="0"/>
              <a:t>D</a:t>
            </a:r>
            <a:r>
              <a:rPr spc="975" dirty="0"/>
              <a:t>I</a:t>
            </a:r>
            <a:r>
              <a:rPr spc="-50" dirty="0"/>
              <a:t>N</a:t>
            </a:r>
            <a:r>
              <a:rPr spc="-700" dirty="0"/>
              <a:t>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7844" y="3752682"/>
            <a:ext cx="5902325" cy="2128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010410">
              <a:lnSpc>
                <a:spcPct val="114999"/>
              </a:lnSpc>
              <a:spcBef>
                <a:spcPts val="95"/>
              </a:spcBef>
            </a:pP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from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matplotlib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import</a:t>
            </a:r>
            <a:r>
              <a:rPr sz="150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70" dirty="0">
                <a:solidFill>
                  <a:srgbClr val="231F20"/>
                </a:solidFill>
                <a:latin typeface="Trebuchet MS"/>
                <a:cs typeface="Trebuchet MS"/>
              </a:rPr>
              <a:t>pyplot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95" dirty="0">
                <a:solidFill>
                  <a:srgbClr val="231F20"/>
                </a:solidFill>
                <a:latin typeface="Trebuchet MS"/>
                <a:cs typeface="Trebuchet MS"/>
              </a:rPr>
              <a:t>plt </a:t>
            </a:r>
            <a:r>
              <a:rPr sz="1500" spc="-43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import</a:t>
            </a:r>
            <a:r>
              <a:rPr sz="1500" spc="2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seaborn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10" dirty="0">
                <a:solidFill>
                  <a:srgbClr val="231F20"/>
                </a:solidFill>
                <a:latin typeface="Trebuchet MS"/>
                <a:cs typeface="Trebuchet MS"/>
              </a:rPr>
              <a:t>sns</a:t>
            </a:r>
            <a:endParaRPr sz="1500">
              <a:latin typeface="Trebuchet MS"/>
              <a:cs typeface="Trebuchet MS"/>
            </a:endParaRPr>
          </a:p>
          <a:p>
            <a:pPr marL="82550" marR="5080" indent="-70485">
              <a:lnSpc>
                <a:spcPct val="114999"/>
              </a:lnSpc>
            </a:pP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def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_plot_series(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25" dirty="0">
                <a:solidFill>
                  <a:srgbClr val="231F20"/>
                </a:solidFill>
                <a:latin typeface="Trebuchet MS"/>
                <a:cs typeface="Trebuchet MS"/>
              </a:rPr>
              <a:t>series,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70" dirty="0">
                <a:solidFill>
                  <a:srgbClr val="231F20"/>
                </a:solidFill>
                <a:latin typeface="Trebuchet MS"/>
                <a:cs typeface="Trebuchet MS"/>
              </a:rPr>
              <a:t>series_name,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80" dirty="0">
                <a:solidFill>
                  <a:srgbClr val="231F20"/>
                </a:solidFill>
                <a:latin typeface="Trebuchet MS"/>
                <a:cs typeface="Trebuchet MS"/>
              </a:rPr>
              <a:t>series_index=</a:t>
            </a:r>
            <a:r>
              <a:rPr sz="1500" spc="-3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05" dirty="0">
                <a:solidFill>
                  <a:srgbClr val="231F20"/>
                </a:solidFill>
                <a:latin typeface="Trebuchet MS"/>
                <a:cs typeface="Trebuchet MS"/>
              </a:rPr>
              <a:t>0): </a:t>
            </a:r>
            <a:r>
              <a:rPr sz="1500" spc="-4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from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matplotlib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import</a:t>
            </a:r>
            <a:r>
              <a:rPr sz="150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70" dirty="0">
                <a:solidFill>
                  <a:srgbClr val="231F20"/>
                </a:solidFill>
                <a:latin typeface="Trebuchet MS"/>
                <a:cs typeface="Trebuchet MS"/>
              </a:rPr>
              <a:t>pyplot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95" dirty="0">
                <a:solidFill>
                  <a:srgbClr val="231F20"/>
                </a:solidFill>
                <a:latin typeface="Trebuchet MS"/>
                <a:cs typeface="Trebuchet MS"/>
              </a:rPr>
              <a:t>plt</a:t>
            </a:r>
            <a:endParaRPr sz="1500">
              <a:latin typeface="Trebuchet MS"/>
              <a:cs typeface="Trebuchet MS"/>
            </a:endParaRPr>
          </a:p>
          <a:p>
            <a:pPr marL="82550">
              <a:lnSpc>
                <a:spcPct val="100000"/>
              </a:lnSpc>
              <a:spcBef>
                <a:spcPts val="270"/>
              </a:spcBef>
            </a:pP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import</a:t>
            </a:r>
            <a:r>
              <a:rPr sz="1500" spc="2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seaborn</a:t>
            </a:r>
            <a:r>
              <a:rPr sz="1500" spc="229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500" spc="2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10" dirty="0">
                <a:solidFill>
                  <a:srgbClr val="231F20"/>
                </a:solidFill>
                <a:latin typeface="Trebuchet MS"/>
                <a:cs typeface="Trebuchet MS"/>
              </a:rPr>
              <a:t>sns</a:t>
            </a:r>
            <a:endParaRPr sz="1500">
              <a:latin typeface="Trebuchet MS"/>
              <a:cs typeface="Trebuchet MS"/>
            </a:endParaRPr>
          </a:p>
          <a:p>
            <a:pPr marL="82550" marR="731520">
              <a:lnSpc>
                <a:spcPct val="114999"/>
              </a:lnSpc>
            </a:pP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palette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11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30" dirty="0">
                <a:solidFill>
                  <a:srgbClr val="231F20"/>
                </a:solidFill>
                <a:latin typeface="Trebuchet MS"/>
                <a:cs typeface="Trebuchet MS"/>
              </a:rPr>
              <a:t>ist(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30" dirty="0">
                <a:solidFill>
                  <a:srgbClr val="231F20"/>
                </a:solidFill>
                <a:latin typeface="Trebuchet MS"/>
                <a:cs typeface="Trebuchet MS"/>
              </a:rPr>
              <a:t>sns.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30" dirty="0">
                <a:solidFill>
                  <a:srgbClr val="231F20"/>
                </a:solidFill>
                <a:latin typeface="Trebuchet MS"/>
                <a:cs typeface="Trebuchet MS"/>
              </a:rPr>
              <a:t>palettes.</a:t>
            </a:r>
            <a:r>
              <a:rPr sz="1500" spc="-3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231F20"/>
                </a:solidFill>
                <a:latin typeface="Trebuchet MS"/>
                <a:cs typeface="Trebuchet MS"/>
              </a:rPr>
              <a:t>mpl_palette('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Dark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2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85" dirty="0">
                <a:solidFill>
                  <a:srgbClr val="231F20"/>
                </a:solidFill>
                <a:latin typeface="Trebuchet MS"/>
                <a:cs typeface="Trebuchet MS"/>
              </a:rPr>
              <a:t>)) </a:t>
            </a:r>
            <a:r>
              <a:rPr sz="1500" spc="-43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50" dirty="0">
                <a:solidFill>
                  <a:srgbClr val="231F20"/>
                </a:solidFill>
                <a:latin typeface="Trebuchet MS"/>
                <a:cs typeface="Trebuchet MS"/>
              </a:rPr>
              <a:t>xs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50" dirty="0">
                <a:solidFill>
                  <a:srgbClr val="231F20"/>
                </a:solidFill>
                <a:latin typeface="Trebuchet MS"/>
                <a:cs typeface="Trebuchet MS"/>
              </a:rPr>
              <a:t>series['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50" dirty="0">
                <a:solidFill>
                  <a:srgbClr val="231F20"/>
                </a:solidFill>
                <a:latin typeface="Trebuchet MS"/>
                <a:cs typeface="Trebuchet MS"/>
              </a:rPr>
              <a:t>month']</a:t>
            </a:r>
            <a:endParaRPr sz="1500">
              <a:latin typeface="Trebuchet MS"/>
              <a:cs typeface="Trebuchet MS"/>
            </a:endParaRPr>
          </a:p>
          <a:p>
            <a:pPr marL="82550">
              <a:lnSpc>
                <a:spcPct val="100000"/>
              </a:lnSpc>
              <a:spcBef>
                <a:spcPts val="270"/>
              </a:spcBef>
            </a:pP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500" spc="15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1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60" dirty="0">
                <a:solidFill>
                  <a:srgbClr val="231F20"/>
                </a:solidFill>
                <a:latin typeface="Trebuchet MS"/>
                <a:cs typeface="Trebuchet MS"/>
              </a:rPr>
              <a:t>[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85" dirty="0">
                <a:solidFill>
                  <a:srgbClr val="231F20"/>
                </a:solidFill>
                <a:latin typeface="Trebuchet MS"/>
                <a:cs typeface="Trebuchet MS"/>
              </a:rPr>
              <a:t>]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7844" y="6118424"/>
            <a:ext cx="6656070" cy="23914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82550" algn="just">
              <a:lnSpc>
                <a:spcPct val="100000"/>
              </a:lnSpc>
              <a:spcBef>
                <a:spcPts val="365"/>
              </a:spcBef>
            </a:pP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-254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2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-28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-28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1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33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-28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500" spc="2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2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500" spc="11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-85" dirty="0">
                <a:solidFill>
                  <a:srgbClr val="231F20"/>
                </a:solidFill>
                <a:latin typeface="Trebuchet MS"/>
                <a:cs typeface="Trebuchet MS"/>
              </a:rPr>
              <a:t>[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1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33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endParaRPr sz="15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270"/>
              </a:spcBef>
            </a:pPr>
            <a:r>
              <a:rPr sz="1500" spc="270" dirty="0">
                <a:solidFill>
                  <a:srgbClr val="231F20"/>
                </a:solidFill>
                <a:latin typeface="Trebuchet MS"/>
                <a:cs typeface="Trebuchet MS"/>
              </a:rPr>
              <a:t>%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en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1500" spc="60" dirty="0">
                <a:solidFill>
                  <a:srgbClr val="231F20"/>
                </a:solidFill>
                <a:latin typeface="Trebuchet MS"/>
                <a:cs typeface="Trebuchet MS"/>
              </a:rPr>
              <a:t>]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rebuchet MS"/>
              <a:cs typeface="Trebuchet MS"/>
            </a:endParaRPr>
          </a:p>
          <a:p>
            <a:pPr marL="12700" marR="350520" algn="just">
              <a:lnSpc>
                <a:spcPct val="114999"/>
              </a:lnSpc>
            </a:pPr>
            <a:r>
              <a:rPr sz="1500" spc="-5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ig,</a:t>
            </a:r>
            <a:r>
              <a:rPr sz="150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90" dirty="0">
                <a:solidFill>
                  <a:srgbClr val="231F20"/>
                </a:solidFill>
                <a:latin typeface="Trebuchet MS"/>
                <a:cs typeface="Trebuchet MS"/>
              </a:rPr>
              <a:t>ax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231F20"/>
                </a:solidFill>
                <a:latin typeface="Trebuchet MS"/>
                <a:cs typeface="Trebuchet MS"/>
              </a:rPr>
              <a:t>plt.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subplots(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5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igsize=(</a:t>
            </a:r>
            <a:r>
              <a:rPr sz="1500" spc="-3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231F20"/>
                </a:solidFill>
                <a:latin typeface="Trebuchet MS"/>
                <a:cs typeface="Trebuchet MS"/>
              </a:rPr>
              <a:t>10,</a:t>
            </a:r>
            <a:r>
              <a:rPr sz="150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5" dirty="0">
                <a:solidFill>
                  <a:srgbClr val="231F20"/>
                </a:solidFill>
                <a:latin typeface="Trebuchet MS"/>
                <a:cs typeface="Trebuchet MS"/>
              </a:rPr>
              <a:t>5.</a:t>
            </a:r>
            <a:r>
              <a:rPr sz="1500" spc="-3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2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8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500" spc="-2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layout='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constrained') </a:t>
            </a:r>
            <a:r>
              <a:rPr sz="1500" spc="-4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95" dirty="0">
                <a:solidFill>
                  <a:srgbClr val="231F20"/>
                </a:solidFill>
                <a:latin typeface="Trebuchet MS"/>
                <a:cs typeface="Trebuchet MS"/>
              </a:rPr>
              <a:t>df_sorted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_df_5.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80" dirty="0">
                <a:solidFill>
                  <a:srgbClr val="231F20"/>
                </a:solidFill>
                <a:latin typeface="Trebuchet MS"/>
                <a:cs typeface="Trebuchet MS"/>
              </a:rPr>
              <a:t>sort_values('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25" dirty="0">
                <a:solidFill>
                  <a:srgbClr val="231F20"/>
                </a:solidFill>
                <a:latin typeface="Trebuchet MS"/>
                <a:cs typeface="Trebuchet MS"/>
              </a:rPr>
              <a:t>month',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ascending=True)</a:t>
            </a:r>
            <a:endParaRPr sz="1500">
              <a:latin typeface="Trebuchet MS"/>
              <a:cs typeface="Trebuchet MS"/>
            </a:endParaRPr>
          </a:p>
          <a:p>
            <a:pPr marL="12700" marR="3823335" algn="just">
              <a:lnSpc>
                <a:spcPct val="114999"/>
              </a:lnSpc>
            </a:pPr>
            <a:r>
              <a:rPr sz="1500" spc="33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2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33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1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500" spc="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500" spc="33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2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500" spc="11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500" spc="-28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)  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-254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ne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5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229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spc="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229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1500" spc="-28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) 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-254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1500" spc="2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5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270"/>
              </a:spcBef>
            </a:pPr>
            <a:r>
              <a:rPr sz="1500" spc="185" dirty="0">
                <a:solidFill>
                  <a:srgbClr val="231F20"/>
                </a:solidFill>
                <a:latin typeface="Trebuchet MS"/>
                <a:cs typeface="Trebuchet MS"/>
              </a:rPr>
              <a:t>_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-254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086100"/>
          </a:xfrm>
          <a:custGeom>
            <a:avLst/>
            <a:gdLst/>
            <a:ahLst/>
            <a:cxnLst/>
            <a:rect l="l" t="t" r="r" b="b"/>
            <a:pathLst>
              <a:path w="18288000" h="3086100">
                <a:moveTo>
                  <a:pt x="18287998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0860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48" y="1"/>
            <a:ext cx="4821850" cy="30734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7350759" cy="5143500"/>
            <a:chOff x="0" y="0"/>
            <a:chExt cx="7350759" cy="514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6296" cy="3441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3597" y="3450014"/>
              <a:ext cx="6847205" cy="1693545"/>
            </a:xfrm>
            <a:custGeom>
              <a:avLst/>
              <a:gdLst/>
              <a:ahLst/>
              <a:cxnLst/>
              <a:rect l="l" t="t" r="r" b="b"/>
              <a:pathLst>
                <a:path w="6847205" h="1693545">
                  <a:moveTo>
                    <a:pt x="0" y="1693485"/>
                  </a:moveTo>
                  <a:lnTo>
                    <a:pt x="6847123" y="1693485"/>
                  </a:lnTo>
                  <a:lnTo>
                    <a:pt x="6847123" y="0"/>
                  </a:lnTo>
                  <a:lnTo>
                    <a:pt x="0" y="0"/>
                  </a:lnTo>
                  <a:lnTo>
                    <a:pt x="0" y="169348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37342" y="4020720"/>
            <a:ext cx="121793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i="1" spc="20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950" i="1" spc="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i="1" spc="-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i="1" spc="2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950" i="1" spc="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i="1" spc="-1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9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0462" y="3450014"/>
            <a:ext cx="6866890" cy="6029325"/>
            <a:chOff x="560462" y="3450014"/>
            <a:chExt cx="6866890" cy="6029325"/>
          </a:xfrm>
        </p:grpSpPr>
        <p:sp>
          <p:nvSpPr>
            <p:cNvPr id="9" name="object 9"/>
            <p:cNvSpPr/>
            <p:nvPr/>
          </p:nvSpPr>
          <p:spPr>
            <a:xfrm>
              <a:off x="7388820" y="3450014"/>
              <a:ext cx="0" cy="6029325"/>
            </a:xfrm>
            <a:custGeom>
              <a:avLst/>
              <a:gdLst/>
              <a:ahLst/>
              <a:cxnLst/>
              <a:rect l="l" t="t" r="r" b="b"/>
              <a:pathLst>
                <a:path h="6029325">
                  <a:moveTo>
                    <a:pt x="0" y="0"/>
                  </a:moveTo>
                  <a:lnTo>
                    <a:pt x="0" y="6029324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462" y="5153025"/>
              <a:ext cx="6772274" cy="42100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74399" y="5452523"/>
            <a:ext cx="6233795" cy="1076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41880">
              <a:lnSpc>
                <a:spcPct val="114999"/>
              </a:lnSpc>
              <a:spcBef>
                <a:spcPts val="95"/>
              </a:spcBef>
            </a:pP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from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matplotlib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import</a:t>
            </a:r>
            <a:r>
              <a:rPr sz="150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70" dirty="0">
                <a:solidFill>
                  <a:srgbClr val="231F20"/>
                </a:solidFill>
                <a:latin typeface="Trebuchet MS"/>
                <a:cs typeface="Trebuchet MS"/>
              </a:rPr>
              <a:t>pyplot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95" dirty="0">
                <a:solidFill>
                  <a:srgbClr val="231F20"/>
                </a:solidFill>
                <a:latin typeface="Trebuchet MS"/>
                <a:cs typeface="Trebuchet MS"/>
              </a:rPr>
              <a:t>plt </a:t>
            </a:r>
            <a:r>
              <a:rPr sz="1500" spc="-43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import</a:t>
            </a:r>
            <a:r>
              <a:rPr sz="1500" spc="2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seaborn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10" dirty="0">
                <a:solidFill>
                  <a:srgbClr val="231F20"/>
                </a:solidFill>
                <a:latin typeface="Trebuchet MS"/>
                <a:cs typeface="Trebuchet MS"/>
              </a:rPr>
              <a:t>sns</a:t>
            </a:r>
            <a:endParaRPr sz="15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</a:pPr>
            <a:r>
              <a:rPr sz="1500" spc="160" dirty="0">
                <a:solidFill>
                  <a:srgbClr val="231F20"/>
                </a:solidFill>
                <a:latin typeface="Trebuchet MS"/>
                <a:cs typeface="Trebuchet MS"/>
              </a:rPr>
              <a:t>_df_10['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cases'].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plot(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kind='</a:t>
            </a:r>
            <a:r>
              <a:rPr sz="1500" spc="-3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11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231F20"/>
                </a:solidFill>
                <a:latin typeface="Trebuchet MS"/>
                <a:cs typeface="Trebuchet MS"/>
              </a:rPr>
              <a:t>ine',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5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igsize=(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8,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231F20"/>
                </a:solidFill>
                <a:latin typeface="Trebuchet MS"/>
                <a:cs typeface="Trebuchet MS"/>
              </a:rPr>
              <a:t>4),</a:t>
            </a:r>
            <a:r>
              <a:rPr sz="15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-3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95" dirty="0">
                <a:solidFill>
                  <a:srgbClr val="231F20"/>
                </a:solidFill>
                <a:latin typeface="Trebuchet MS"/>
                <a:cs typeface="Trebuchet MS"/>
              </a:rPr>
              <a:t>le='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95" dirty="0">
                <a:solidFill>
                  <a:srgbClr val="231F20"/>
                </a:solidFill>
                <a:latin typeface="Trebuchet MS"/>
                <a:cs typeface="Trebuchet MS"/>
              </a:rPr>
              <a:t>cases') </a:t>
            </a:r>
            <a:r>
              <a:rPr sz="1500" spc="-4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-254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29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1500" spc="2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()</a:t>
            </a:r>
            <a:r>
              <a:rPr sz="1500" spc="-254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ne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60" dirty="0">
                <a:solidFill>
                  <a:srgbClr val="231F20"/>
                </a:solidFill>
                <a:latin typeface="Trebuchet MS"/>
                <a:cs typeface="Trebuchet MS"/>
              </a:rPr>
              <a:t>[[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2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28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3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229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60" dirty="0">
                <a:solidFill>
                  <a:srgbClr val="231F20"/>
                </a:solidFill>
                <a:latin typeface="Trebuchet MS"/>
                <a:cs typeface="Trebuchet MS"/>
              </a:rPr>
              <a:t>]]</a:t>
            </a:r>
            <a:r>
              <a:rPr sz="1500" spc="-254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33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500" spc="20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32485" y="3740580"/>
            <a:ext cx="6856730" cy="5514975"/>
          </a:xfrm>
          <a:custGeom>
            <a:avLst/>
            <a:gdLst/>
            <a:ahLst/>
            <a:cxnLst/>
            <a:rect l="l" t="t" r="r" b="b"/>
            <a:pathLst>
              <a:path w="6856730" h="5514975">
                <a:moveTo>
                  <a:pt x="0" y="0"/>
                </a:moveTo>
                <a:lnTo>
                  <a:pt x="6856361" y="0"/>
                </a:lnTo>
                <a:lnTo>
                  <a:pt x="6856361" y="5514969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09" dirty="0"/>
              <a:t>C</a:t>
            </a:r>
            <a:r>
              <a:rPr spc="-135" dirty="0"/>
              <a:t>O</a:t>
            </a:r>
            <a:r>
              <a:rPr spc="350" dirty="0"/>
              <a:t>D</a:t>
            </a:r>
            <a:r>
              <a:rPr spc="975" dirty="0"/>
              <a:t>I</a:t>
            </a:r>
            <a:r>
              <a:rPr spc="-50" dirty="0"/>
              <a:t>N</a:t>
            </a:r>
            <a:r>
              <a:rPr spc="-700" dirty="0"/>
              <a:t>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086100"/>
          </a:xfrm>
          <a:custGeom>
            <a:avLst/>
            <a:gdLst/>
            <a:ahLst/>
            <a:cxnLst/>
            <a:rect l="l" t="t" r="r" b="b"/>
            <a:pathLst>
              <a:path w="18288000" h="3086100">
                <a:moveTo>
                  <a:pt x="18287998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0860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48" y="0"/>
            <a:ext cx="4821850" cy="30734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7350759" cy="5143500"/>
            <a:chOff x="0" y="0"/>
            <a:chExt cx="7350759" cy="514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6297" cy="3441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3597" y="3450014"/>
              <a:ext cx="6847205" cy="1693545"/>
            </a:xfrm>
            <a:custGeom>
              <a:avLst/>
              <a:gdLst/>
              <a:ahLst/>
              <a:cxnLst/>
              <a:rect l="l" t="t" r="r" b="b"/>
              <a:pathLst>
                <a:path w="6847205" h="1693545">
                  <a:moveTo>
                    <a:pt x="0" y="1693485"/>
                  </a:moveTo>
                  <a:lnTo>
                    <a:pt x="6847123" y="1693485"/>
                  </a:lnTo>
                  <a:lnTo>
                    <a:pt x="6847123" y="0"/>
                  </a:lnTo>
                  <a:lnTo>
                    <a:pt x="0" y="0"/>
                  </a:lnTo>
                  <a:lnTo>
                    <a:pt x="0" y="169348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37342" y="4020720"/>
            <a:ext cx="121793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i="1" spc="20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950" i="1" spc="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i="1" spc="-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i="1" spc="2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950" i="1" spc="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i="1" spc="-1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9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4905" y="3450014"/>
            <a:ext cx="6772275" cy="6029325"/>
            <a:chOff x="654905" y="3450014"/>
            <a:chExt cx="6772275" cy="6029325"/>
          </a:xfrm>
        </p:grpSpPr>
        <p:sp>
          <p:nvSpPr>
            <p:cNvPr id="9" name="object 9"/>
            <p:cNvSpPr/>
            <p:nvPr/>
          </p:nvSpPr>
          <p:spPr>
            <a:xfrm>
              <a:off x="7388821" y="3450014"/>
              <a:ext cx="0" cy="6029325"/>
            </a:xfrm>
            <a:custGeom>
              <a:avLst/>
              <a:gdLst/>
              <a:ahLst/>
              <a:cxnLst/>
              <a:rect l="l" t="t" r="r" b="b"/>
              <a:pathLst>
                <a:path h="6029325">
                  <a:moveTo>
                    <a:pt x="0" y="0"/>
                  </a:moveTo>
                  <a:lnTo>
                    <a:pt x="0" y="6029324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905" y="5283252"/>
              <a:ext cx="6581774" cy="40766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74399" y="5452523"/>
            <a:ext cx="5700395" cy="814069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from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31F20"/>
                </a:solidFill>
                <a:latin typeface="Trebuchet MS"/>
                <a:cs typeface="Trebuchet MS"/>
              </a:rPr>
              <a:t>matplotlib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import</a:t>
            </a:r>
            <a:r>
              <a:rPr sz="150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70" dirty="0">
                <a:solidFill>
                  <a:srgbClr val="231F20"/>
                </a:solidFill>
                <a:latin typeface="Trebuchet MS"/>
                <a:cs typeface="Trebuchet MS"/>
              </a:rPr>
              <a:t>pyplot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95" dirty="0">
                <a:solidFill>
                  <a:srgbClr val="231F20"/>
                </a:solidFill>
                <a:latin typeface="Trebuchet MS"/>
                <a:cs typeface="Trebuchet MS"/>
              </a:rPr>
              <a:t>plt</a:t>
            </a:r>
            <a:endParaRPr sz="15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</a:pPr>
            <a:r>
              <a:rPr sz="1500" spc="33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500" spc="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500" spc="33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500" spc="315" dirty="0">
                <a:solidFill>
                  <a:srgbClr val="231F20"/>
                </a:solidFill>
                <a:latin typeface="Trebuchet MS"/>
                <a:cs typeface="Trebuchet MS"/>
              </a:rPr>
              <a:t>9</a:t>
            </a:r>
            <a:r>
              <a:rPr sz="1500" spc="60" dirty="0">
                <a:solidFill>
                  <a:srgbClr val="231F20"/>
                </a:solidFill>
                <a:latin typeface="Trebuchet MS"/>
                <a:cs typeface="Trebuchet MS"/>
              </a:rPr>
              <a:t>[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60" dirty="0">
                <a:solidFill>
                  <a:srgbClr val="231F20"/>
                </a:solidFill>
                <a:latin typeface="Trebuchet MS"/>
                <a:cs typeface="Trebuchet MS"/>
              </a:rPr>
              <a:t>]</a:t>
            </a:r>
            <a:r>
              <a:rPr sz="1500" spc="-254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2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50" dirty="0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11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ne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28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5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229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114" dirty="0">
                <a:solidFill>
                  <a:srgbClr val="231F20"/>
                </a:solidFill>
                <a:latin typeface="Trebuchet MS"/>
                <a:cs typeface="Trebuchet MS"/>
              </a:rPr>
              <a:t>z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80" dirty="0">
                <a:solidFill>
                  <a:srgbClr val="231F20"/>
                </a:solidFill>
                <a:latin typeface="Trebuchet MS"/>
                <a:cs typeface="Trebuchet MS"/>
              </a:rPr>
              <a:t>8</a:t>
            </a:r>
            <a:r>
              <a:rPr sz="1500" spc="-28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75" dirty="0">
                <a:solidFill>
                  <a:srgbClr val="231F20"/>
                </a:solidFill>
                <a:latin typeface="Trebuchet MS"/>
                <a:cs typeface="Trebuchet MS"/>
              </a:rPr>
              <a:t>4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1500" spc="-28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24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)  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-254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29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1500" spc="2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155" dirty="0">
                <a:solidFill>
                  <a:srgbClr val="231F20"/>
                </a:solidFill>
                <a:latin typeface="Trebuchet MS"/>
                <a:cs typeface="Trebuchet MS"/>
              </a:rPr>
              <a:t>()</a:t>
            </a:r>
            <a:r>
              <a:rPr sz="1500" spc="-254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ne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60" dirty="0">
                <a:solidFill>
                  <a:srgbClr val="231F20"/>
                </a:solidFill>
                <a:latin typeface="Trebuchet MS"/>
                <a:cs typeface="Trebuchet MS"/>
              </a:rPr>
              <a:t>[[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2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28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1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-3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229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140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500" spc="60" dirty="0">
                <a:solidFill>
                  <a:srgbClr val="231F20"/>
                </a:solidFill>
                <a:latin typeface="Trebuchet MS"/>
                <a:cs typeface="Trebuchet MS"/>
              </a:rPr>
              <a:t>]]</a:t>
            </a:r>
            <a:r>
              <a:rPr sz="1500" spc="-254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500" spc="33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500" spc="20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8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500" spc="26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500" spc="-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500" spc="17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500" spc="3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500" spc="2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500" spc="1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500" spc="1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29724" y="3707590"/>
            <a:ext cx="6856730" cy="5514975"/>
          </a:xfrm>
          <a:custGeom>
            <a:avLst/>
            <a:gdLst/>
            <a:ahLst/>
            <a:cxnLst/>
            <a:rect l="l" t="t" r="r" b="b"/>
            <a:pathLst>
              <a:path w="6856730" h="5514975">
                <a:moveTo>
                  <a:pt x="0" y="0"/>
                </a:moveTo>
                <a:lnTo>
                  <a:pt x="6856362" y="0"/>
                </a:lnTo>
                <a:lnTo>
                  <a:pt x="6856362" y="5514969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09" dirty="0"/>
              <a:t>C</a:t>
            </a:r>
            <a:r>
              <a:rPr spc="-135" dirty="0"/>
              <a:t>O</a:t>
            </a:r>
            <a:r>
              <a:rPr spc="350" dirty="0"/>
              <a:t>D</a:t>
            </a:r>
            <a:r>
              <a:rPr spc="975" dirty="0"/>
              <a:t>I</a:t>
            </a:r>
            <a:r>
              <a:rPr spc="-50" dirty="0"/>
              <a:t>N</a:t>
            </a:r>
            <a:r>
              <a:rPr spc="-700" dirty="0"/>
              <a:t>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086100"/>
          </a:xfrm>
          <a:custGeom>
            <a:avLst/>
            <a:gdLst/>
            <a:ahLst/>
            <a:cxnLst/>
            <a:rect l="l" t="t" r="r" b="b"/>
            <a:pathLst>
              <a:path w="18288000" h="3086100">
                <a:moveTo>
                  <a:pt x="18287998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0860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48" y="0"/>
            <a:ext cx="4821850" cy="3073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576297" cy="34417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957483" y="3413337"/>
            <a:ext cx="7158990" cy="636905"/>
          </a:xfrm>
          <a:custGeom>
            <a:avLst/>
            <a:gdLst/>
            <a:ahLst/>
            <a:cxnLst/>
            <a:rect l="l" t="t" r="r" b="b"/>
            <a:pathLst>
              <a:path w="7158990" h="636904">
                <a:moveTo>
                  <a:pt x="7158492" y="636747"/>
                </a:moveTo>
                <a:lnTo>
                  <a:pt x="0" y="636747"/>
                </a:lnTo>
                <a:lnTo>
                  <a:pt x="0" y="0"/>
                </a:lnTo>
                <a:lnTo>
                  <a:pt x="7158492" y="0"/>
                </a:lnTo>
                <a:lnTo>
                  <a:pt x="7158492" y="63674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57483" y="3450643"/>
            <a:ext cx="715899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950" i="1" spc="60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97199" y="3442594"/>
            <a:ext cx="0" cy="6029325"/>
          </a:xfrm>
          <a:custGeom>
            <a:avLst/>
            <a:gdLst/>
            <a:ahLst/>
            <a:cxnLst/>
            <a:rect l="l" t="t" r="r" b="b"/>
            <a:pathLst>
              <a:path h="6029325">
                <a:moveTo>
                  <a:pt x="0" y="0"/>
                </a:moveTo>
                <a:lnTo>
                  <a:pt x="0" y="6029324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09" dirty="0"/>
              <a:t>C</a:t>
            </a:r>
            <a:r>
              <a:rPr spc="-135" dirty="0"/>
              <a:t>O</a:t>
            </a:r>
            <a:r>
              <a:rPr spc="350" dirty="0"/>
              <a:t>D</a:t>
            </a:r>
            <a:r>
              <a:rPr spc="975" dirty="0"/>
              <a:t>I</a:t>
            </a:r>
            <a:r>
              <a:rPr spc="-50" dirty="0"/>
              <a:t>N</a:t>
            </a:r>
            <a:r>
              <a:rPr spc="-700" dirty="0"/>
              <a:t>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3536" y="3497212"/>
            <a:ext cx="7219315" cy="51822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import</a:t>
            </a:r>
            <a:r>
              <a:rPr sz="1650" spc="2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15" dirty="0">
                <a:solidFill>
                  <a:srgbClr val="231F20"/>
                </a:solidFill>
                <a:latin typeface="Trebuchet MS"/>
                <a:cs typeface="Trebuchet MS"/>
              </a:rPr>
              <a:t>pandas</a:t>
            </a:r>
            <a:r>
              <a:rPr sz="1650" spc="2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70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65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pd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= </a:t>
            </a:r>
            <a:r>
              <a:rPr sz="16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pd</a:t>
            </a:r>
            <a:r>
              <a:rPr sz="1650" spc="-28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650" spc="355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650" spc="28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21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6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36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650" spc="21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1650" spc="8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650" spc="355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650" spc="-210" dirty="0">
                <a:solidFill>
                  <a:srgbClr val="231F20"/>
                </a:solidFill>
                <a:latin typeface="Trebuchet MS"/>
                <a:cs typeface="Trebuchet MS"/>
              </a:rPr>
              <a:t>1</a:t>
            </a:r>
            <a:r>
              <a:rPr sz="1650" spc="335" dirty="0">
                <a:solidFill>
                  <a:srgbClr val="231F20"/>
                </a:solidFill>
                <a:latin typeface="Trebuchet MS"/>
                <a:cs typeface="Trebuchet MS"/>
              </a:rPr>
              <a:t>9</a:t>
            </a:r>
            <a:r>
              <a:rPr sz="1650" spc="355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650" spc="28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295" dirty="0">
                <a:solidFill>
                  <a:srgbClr val="231F20"/>
                </a:solidFill>
                <a:latin typeface="Trebuchet MS"/>
                <a:cs typeface="Trebuchet MS"/>
              </a:rPr>
              <a:t>4</a:t>
            </a:r>
            <a:r>
              <a:rPr sz="1650" spc="-28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8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21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1650" spc="15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650" spc="5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50" spc="140" dirty="0">
                <a:solidFill>
                  <a:srgbClr val="231F20"/>
                </a:solidFill>
                <a:latin typeface="Trebuchet MS"/>
                <a:cs typeface="Trebuchet MS"/>
              </a:rPr>
              <a:t>data['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60" dirty="0">
                <a:solidFill>
                  <a:srgbClr val="231F20"/>
                </a:solidFill>
                <a:latin typeface="Trebuchet MS"/>
                <a:cs typeface="Trebuchet MS"/>
              </a:rPr>
              <a:t>date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40" dirty="0">
                <a:solidFill>
                  <a:srgbClr val="231F20"/>
                </a:solidFill>
                <a:latin typeface="Trebuchet MS"/>
                <a:cs typeface="Trebuchet MS"/>
              </a:rPr>
              <a:t>Rep']</a:t>
            </a:r>
            <a:r>
              <a:rPr sz="16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6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90" dirty="0">
                <a:solidFill>
                  <a:srgbClr val="231F20"/>
                </a:solidFill>
                <a:latin typeface="Trebuchet MS"/>
                <a:cs typeface="Trebuchet MS"/>
              </a:rPr>
              <a:t>pd.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90" dirty="0">
                <a:solidFill>
                  <a:srgbClr val="231F20"/>
                </a:solidFill>
                <a:latin typeface="Trebuchet MS"/>
                <a:cs typeface="Trebuchet MS"/>
              </a:rPr>
              <a:t>to_datetime(</a:t>
            </a:r>
            <a:r>
              <a:rPr sz="1650" spc="-3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40" dirty="0">
                <a:solidFill>
                  <a:srgbClr val="231F20"/>
                </a:solidFill>
                <a:latin typeface="Trebuchet MS"/>
                <a:cs typeface="Trebuchet MS"/>
              </a:rPr>
              <a:t>data['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60" dirty="0">
                <a:solidFill>
                  <a:srgbClr val="231F20"/>
                </a:solidFill>
                <a:latin typeface="Trebuchet MS"/>
                <a:cs typeface="Trebuchet MS"/>
              </a:rPr>
              <a:t>date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Rep'])</a:t>
            </a:r>
            <a:endParaRPr sz="1650">
              <a:latin typeface="Trebuchet MS"/>
              <a:cs typeface="Trebuchet MS"/>
            </a:endParaRPr>
          </a:p>
          <a:p>
            <a:pPr marL="12700" marR="133985">
              <a:lnSpc>
                <a:spcPct val="113900"/>
              </a:lnSpc>
            </a:pPr>
            <a:r>
              <a:rPr sz="1650" spc="240" dirty="0">
                <a:solidFill>
                  <a:srgbClr val="231F20"/>
                </a:solidFill>
                <a:latin typeface="Trebuchet MS"/>
                <a:cs typeface="Trebuchet MS"/>
              </a:rPr>
              <a:t>cases_by_country</a:t>
            </a:r>
            <a:r>
              <a:rPr sz="1650" spc="2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650" spc="2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00" dirty="0">
                <a:solidFill>
                  <a:srgbClr val="231F20"/>
                </a:solidFill>
                <a:latin typeface="Trebuchet MS"/>
                <a:cs typeface="Trebuchet MS"/>
              </a:rPr>
              <a:t>data.</a:t>
            </a:r>
            <a:r>
              <a:rPr sz="1650" spc="-3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groupby('</a:t>
            </a:r>
            <a:r>
              <a:rPr sz="1650" spc="-3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countriesAnd</a:t>
            </a:r>
            <a:r>
              <a:rPr sz="1650" spc="-3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Territories') </a:t>
            </a:r>
            <a:r>
              <a:rPr sz="1650" spc="-4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100" dirty="0">
                <a:solidFill>
                  <a:srgbClr val="231F20"/>
                </a:solidFill>
                <a:latin typeface="Trebuchet MS"/>
                <a:cs typeface="Trebuchet MS"/>
              </a:rPr>
              <a:t>[</a:t>
            </a:r>
            <a:r>
              <a:rPr sz="1650" spc="-3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55" dirty="0">
                <a:solidFill>
                  <a:srgbClr val="231F20"/>
                </a:solidFill>
                <a:latin typeface="Trebuchet MS"/>
                <a:cs typeface="Trebuchet MS"/>
              </a:rPr>
              <a:t>cases'].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95" dirty="0">
                <a:solidFill>
                  <a:srgbClr val="231F20"/>
                </a:solidFill>
                <a:latin typeface="Trebuchet MS"/>
                <a:cs typeface="Trebuchet MS"/>
              </a:rPr>
              <a:t>sum()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13900"/>
              </a:lnSpc>
            </a:pPr>
            <a:r>
              <a:rPr sz="1650" spc="229" dirty="0">
                <a:solidFill>
                  <a:srgbClr val="231F20"/>
                </a:solidFill>
                <a:latin typeface="Trebuchet MS"/>
                <a:cs typeface="Trebuchet MS"/>
              </a:rPr>
              <a:t>deaths_by_country</a:t>
            </a:r>
            <a:r>
              <a:rPr sz="16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00" dirty="0">
                <a:solidFill>
                  <a:srgbClr val="231F20"/>
                </a:solidFill>
                <a:latin typeface="Trebuchet MS"/>
                <a:cs typeface="Trebuchet MS"/>
              </a:rPr>
              <a:t>data.</a:t>
            </a:r>
            <a:r>
              <a:rPr sz="1650" spc="-3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groupby('</a:t>
            </a:r>
            <a:r>
              <a:rPr sz="1650" spc="-3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countriesAnd</a:t>
            </a:r>
            <a:r>
              <a:rPr sz="1650" spc="-3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Territories') </a:t>
            </a:r>
            <a:r>
              <a:rPr sz="1650" spc="-48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100" dirty="0">
                <a:solidFill>
                  <a:srgbClr val="231F20"/>
                </a:solidFill>
                <a:latin typeface="Trebuchet MS"/>
                <a:cs typeface="Trebuchet MS"/>
              </a:rPr>
              <a:t>[</a:t>
            </a:r>
            <a:r>
              <a:rPr sz="1650" spc="-3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40" dirty="0">
                <a:solidFill>
                  <a:srgbClr val="231F20"/>
                </a:solidFill>
                <a:latin typeface="Trebuchet MS"/>
                <a:cs typeface="Trebuchet MS"/>
              </a:rPr>
              <a:t>deaths'].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95" dirty="0">
                <a:solidFill>
                  <a:srgbClr val="231F20"/>
                </a:solidFill>
                <a:latin typeface="Trebuchet MS"/>
                <a:cs typeface="Trebuchet MS"/>
              </a:rPr>
              <a:t>sum()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4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650" spc="355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650" spc="28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650" spc="1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= </a:t>
            </a:r>
            <a:r>
              <a:rPr sz="16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60" dirty="0">
                <a:solidFill>
                  <a:srgbClr val="231F20"/>
                </a:solidFill>
                <a:latin typeface="Trebuchet MS"/>
                <a:cs typeface="Trebuchet MS"/>
              </a:rPr>
              <a:t>[</a:t>
            </a:r>
            <a:r>
              <a:rPr sz="16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8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15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650" spc="60" dirty="0">
                <a:solidFill>
                  <a:srgbClr val="231F20"/>
                </a:solidFill>
                <a:latin typeface="Trebuchet MS"/>
                <a:cs typeface="Trebuchet MS"/>
              </a:rPr>
              <a:t>]</a:t>
            </a:r>
            <a:r>
              <a:rPr sz="1650" spc="-28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1650" spc="27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650" spc="5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4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650" spc="355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650" spc="1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= </a:t>
            </a:r>
            <a:r>
              <a:rPr sz="16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60" dirty="0">
                <a:solidFill>
                  <a:srgbClr val="231F20"/>
                </a:solidFill>
                <a:latin typeface="Trebuchet MS"/>
                <a:cs typeface="Trebuchet MS"/>
              </a:rPr>
              <a:t>[</a:t>
            </a:r>
            <a:r>
              <a:rPr sz="16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15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1650" spc="60" dirty="0">
                <a:solidFill>
                  <a:srgbClr val="231F20"/>
                </a:solidFill>
                <a:latin typeface="Trebuchet MS"/>
                <a:cs typeface="Trebuchet MS"/>
              </a:rPr>
              <a:t>]</a:t>
            </a:r>
            <a:r>
              <a:rPr sz="1650" spc="-28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1650" spc="27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650" spc="5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650">
              <a:latin typeface="Trebuchet MS"/>
              <a:cs typeface="Trebuchet MS"/>
            </a:endParaRPr>
          </a:p>
          <a:p>
            <a:pPr marL="12700" marR="360680">
              <a:lnSpc>
                <a:spcPct val="113900"/>
              </a:lnSpc>
            </a:pP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total_countries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=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40" dirty="0">
                <a:solidFill>
                  <a:srgbClr val="231F20"/>
                </a:solidFill>
                <a:latin typeface="Trebuchet MS"/>
                <a:cs typeface="Trebuchet MS"/>
              </a:rPr>
              <a:t>data['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countriesAnd</a:t>
            </a:r>
            <a:r>
              <a:rPr sz="1650" spc="-3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20" dirty="0">
                <a:solidFill>
                  <a:srgbClr val="231F20"/>
                </a:solidFill>
                <a:latin typeface="Trebuchet MS"/>
                <a:cs typeface="Trebuchet MS"/>
              </a:rPr>
              <a:t>Territories'].</a:t>
            </a:r>
            <a:r>
              <a:rPr sz="1650" spc="-3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70" dirty="0">
                <a:solidFill>
                  <a:srgbClr val="231F20"/>
                </a:solidFill>
                <a:latin typeface="Trebuchet MS"/>
                <a:cs typeface="Trebuchet MS"/>
              </a:rPr>
              <a:t>nunique() </a:t>
            </a:r>
            <a:r>
              <a:rPr sz="1650" spc="-4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30" dirty="0">
                <a:solidFill>
                  <a:srgbClr val="231F20"/>
                </a:solidFill>
                <a:latin typeface="Trebuchet MS"/>
                <a:cs typeface="Trebuchet MS"/>
              </a:rPr>
              <a:t>print("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Total</a:t>
            </a:r>
            <a:r>
              <a:rPr sz="16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45" dirty="0">
                <a:solidFill>
                  <a:srgbClr val="231F20"/>
                </a:solidFill>
                <a:latin typeface="Trebuchet MS"/>
                <a:cs typeface="Trebuchet MS"/>
              </a:rPr>
              <a:t>Cases</a:t>
            </a:r>
            <a:r>
              <a:rPr sz="16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90" dirty="0">
                <a:solidFill>
                  <a:srgbClr val="231F20"/>
                </a:solidFill>
                <a:latin typeface="Trebuchet MS"/>
                <a:cs typeface="Trebuchet MS"/>
              </a:rPr>
              <a:t>by</a:t>
            </a:r>
            <a:r>
              <a:rPr sz="16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50" dirty="0">
                <a:solidFill>
                  <a:srgbClr val="231F20"/>
                </a:solidFill>
                <a:latin typeface="Trebuchet MS"/>
                <a:cs typeface="Trebuchet MS"/>
              </a:rPr>
              <a:t>Country:")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650" spc="8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5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8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355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650" spc="26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650" spc="355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650" spc="28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un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650" spc="26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650" spc="5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650">
              <a:latin typeface="Trebuchet MS"/>
              <a:cs typeface="Trebuchet MS"/>
            </a:endParaRPr>
          </a:p>
          <a:p>
            <a:pPr marL="12700" marR="3141345">
              <a:lnSpc>
                <a:spcPct val="113900"/>
              </a:lnSpc>
            </a:pP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650" spc="8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650" spc="90" dirty="0">
                <a:solidFill>
                  <a:srgbClr val="231F20"/>
                </a:solidFill>
                <a:latin typeface="Trebuchet MS"/>
                <a:cs typeface="Trebuchet MS"/>
              </a:rPr>
              <a:t>"</a:t>
            </a:r>
            <a:r>
              <a:rPr sz="1650" spc="60" dirty="0">
                <a:solidFill>
                  <a:srgbClr val="231F20"/>
                </a:solidFill>
                <a:latin typeface="Trebuchet MS"/>
                <a:cs typeface="Trebuchet MS"/>
              </a:rPr>
              <a:t>\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4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2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-12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9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650" spc="1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650" spc="10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36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un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650" spc="26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650" spc="-120" dirty="0">
                <a:solidFill>
                  <a:srgbClr val="231F20"/>
                </a:solidFill>
                <a:latin typeface="Trebuchet MS"/>
                <a:cs typeface="Trebuchet MS"/>
              </a:rPr>
              <a:t>:</a:t>
            </a:r>
            <a:r>
              <a:rPr sz="1650" spc="90" dirty="0">
                <a:solidFill>
                  <a:srgbClr val="231F20"/>
                </a:solidFill>
                <a:latin typeface="Trebuchet MS"/>
                <a:cs typeface="Trebuchet MS"/>
              </a:rPr>
              <a:t>"</a:t>
            </a:r>
            <a:r>
              <a:rPr sz="1650" spc="5" dirty="0">
                <a:solidFill>
                  <a:srgbClr val="231F20"/>
                </a:solidFill>
                <a:latin typeface="Trebuchet MS"/>
                <a:cs typeface="Trebuchet MS"/>
              </a:rPr>
              <a:t>)  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650" spc="8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5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355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650" spc="26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650" spc="355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1650" spc="28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un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650" spc="26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650" spc="5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1650">
              <a:latin typeface="Trebuchet MS"/>
              <a:cs typeface="Trebuchet MS"/>
            </a:endParaRPr>
          </a:p>
          <a:p>
            <a:pPr marL="12700" marR="2833370">
              <a:lnSpc>
                <a:spcPct val="113900"/>
              </a:lnSpc>
            </a:pPr>
            <a:r>
              <a:rPr sz="1650" spc="28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650" spc="8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1650" spc="90" dirty="0">
                <a:solidFill>
                  <a:srgbClr val="231F20"/>
                </a:solidFill>
                <a:latin typeface="Trebuchet MS"/>
                <a:cs typeface="Trebuchet MS"/>
              </a:rPr>
              <a:t>"</a:t>
            </a:r>
            <a:r>
              <a:rPr sz="1650" spc="60" dirty="0">
                <a:solidFill>
                  <a:srgbClr val="231F20"/>
                </a:solidFill>
                <a:latin typeface="Trebuchet MS"/>
                <a:cs typeface="Trebuchet MS"/>
              </a:rPr>
              <a:t>\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4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34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650" spc="21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4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650" spc="-12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32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1650" spc="270" dirty="0">
                <a:solidFill>
                  <a:srgbClr val="231F20"/>
                </a:solidFill>
                <a:latin typeface="Trebuchet MS"/>
                <a:cs typeface="Trebuchet MS"/>
              </a:rPr>
              <a:t>mm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650" spc="10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16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32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8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650" spc="8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650" spc="28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650" spc="3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650" spc="-120" dirty="0">
                <a:solidFill>
                  <a:srgbClr val="231F20"/>
                </a:solidFill>
                <a:latin typeface="Trebuchet MS"/>
                <a:cs typeface="Trebuchet MS"/>
              </a:rPr>
              <a:t>:</a:t>
            </a:r>
            <a:r>
              <a:rPr sz="1650" spc="90" dirty="0">
                <a:solidFill>
                  <a:srgbClr val="231F20"/>
                </a:solidFill>
                <a:latin typeface="Trebuchet MS"/>
                <a:cs typeface="Trebuchet MS"/>
              </a:rPr>
              <a:t>"</a:t>
            </a:r>
            <a:r>
              <a:rPr sz="1650" spc="5" dirty="0">
                <a:solidFill>
                  <a:srgbClr val="231F20"/>
                </a:solidFill>
                <a:latin typeface="Trebuchet MS"/>
                <a:cs typeface="Trebuchet MS"/>
              </a:rPr>
              <a:t>)  </a:t>
            </a:r>
            <a:r>
              <a:rPr sz="1650" spc="140" dirty="0">
                <a:solidFill>
                  <a:srgbClr val="231F20"/>
                </a:solidFill>
                <a:latin typeface="Trebuchet MS"/>
                <a:cs typeface="Trebuchet MS"/>
              </a:rPr>
              <a:t>print(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6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70" dirty="0">
                <a:solidFill>
                  <a:srgbClr val="231F20"/>
                </a:solidFill>
                <a:latin typeface="Trebuchet MS"/>
                <a:cs typeface="Trebuchet MS"/>
              </a:rPr>
              <a:t>"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Total</a:t>
            </a:r>
            <a:r>
              <a:rPr sz="16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Cases:</a:t>
            </a:r>
            <a:r>
              <a:rPr sz="16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00" dirty="0">
                <a:solidFill>
                  <a:srgbClr val="231F20"/>
                </a:solidFill>
                <a:latin typeface="Trebuchet MS"/>
                <a:cs typeface="Trebuchet MS"/>
              </a:rPr>
              <a:t>{total_cases}")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50" spc="140" dirty="0">
                <a:solidFill>
                  <a:srgbClr val="231F20"/>
                </a:solidFill>
                <a:latin typeface="Trebuchet MS"/>
                <a:cs typeface="Trebuchet MS"/>
              </a:rPr>
              <a:t>print(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6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70" dirty="0">
                <a:solidFill>
                  <a:srgbClr val="231F20"/>
                </a:solidFill>
                <a:latin typeface="Trebuchet MS"/>
                <a:cs typeface="Trebuchet MS"/>
              </a:rPr>
              <a:t>"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Total</a:t>
            </a:r>
            <a:r>
              <a:rPr sz="16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50" dirty="0">
                <a:solidFill>
                  <a:srgbClr val="231F20"/>
                </a:solidFill>
                <a:latin typeface="Trebuchet MS"/>
                <a:cs typeface="Trebuchet MS"/>
              </a:rPr>
              <a:t>Deaths:</a:t>
            </a:r>
            <a:r>
              <a:rPr sz="16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90" dirty="0">
                <a:solidFill>
                  <a:srgbClr val="231F20"/>
                </a:solidFill>
                <a:latin typeface="Trebuchet MS"/>
                <a:cs typeface="Trebuchet MS"/>
              </a:rPr>
              <a:t>{total_deaths}")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50" spc="140" dirty="0">
                <a:solidFill>
                  <a:srgbClr val="231F20"/>
                </a:solidFill>
                <a:latin typeface="Trebuchet MS"/>
                <a:cs typeface="Trebuchet MS"/>
              </a:rPr>
              <a:t>print(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6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-70" dirty="0">
                <a:solidFill>
                  <a:srgbClr val="231F20"/>
                </a:solidFill>
                <a:latin typeface="Trebuchet MS"/>
                <a:cs typeface="Trebuchet MS"/>
              </a:rPr>
              <a:t>"</a:t>
            </a:r>
            <a:r>
              <a:rPr sz="1650" spc="-3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Total</a:t>
            </a:r>
            <a:r>
              <a:rPr sz="16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60" dirty="0">
                <a:solidFill>
                  <a:srgbClr val="231F20"/>
                </a:solidFill>
                <a:latin typeface="Trebuchet MS"/>
                <a:cs typeface="Trebuchet MS"/>
              </a:rPr>
              <a:t>Countries:</a:t>
            </a:r>
            <a:r>
              <a:rPr sz="16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{total_countries}")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57576" y="4050083"/>
            <a:ext cx="7158355" cy="5425440"/>
          </a:xfrm>
          <a:custGeom>
            <a:avLst/>
            <a:gdLst/>
            <a:ahLst/>
            <a:cxnLst/>
            <a:rect l="l" t="t" r="r" b="b"/>
            <a:pathLst>
              <a:path w="7158355" h="5425440">
                <a:moveTo>
                  <a:pt x="0" y="0"/>
                </a:moveTo>
                <a:lnTo>
                  <a:pt x="7158296" y="0"/>
                </a:lnTo>
                <a:lnTo>
                  <a:pt x="7158296" y="5425231"/>
                </a:lnTo>
                <a:lnTo>
                  <a:pt x="0" y="5425231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770536" y="4191880"/>
            <a:ext cx="1532890" cy="362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" marR="5080" indent="-10795">
              <a:lnSpc>
                <a:spcPct val="110500"/>
              </a:lnSpc>
              <a:spcBef>
                <a:spcPts val="95"/>
              </a:spcBef>
            </a:pPr>
            <a:r>
              <a:rPr sz="1000" spc="35" dirty="0">
                <a:latin typeface="Verdana"/>
                <a:cs typeface="Verdana"/>
              </a:rPr>
              <a:t>T</a:t>
            </a:r>
            <a:r>
              <a:rPr sz="1000" spc="45" dirty="0">
                <a:latin typeface="Verdana"/>
                <a:cs typeface="Verdana"/>
              </a:rPr>
              <a:t>o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-15" dirty="0">
                <a:latin typeface="Verdana"/>
                <a:cs typeface="Verdana"/>
              </a:rPr>
              <a:t>a</a:t>
            </a:r>
            <a:r>
              <a:rPr sz="1000" spc="5" dirty="0">
                <a:latin typeface="Verdana"/>
                <a:cs typeface="Verdana"/>
              </a:rPr>
              <a:t>l</a:t>
            </a:r>
            <a:r>
              <a:rPr sz="1000" spc="-70" dirty="0">
                <a:latin typeface="Verdana"/>
                <a:cs typeface="Verdana"/>
              </a:rPr>
              <a:t> </a:t>
            </a:r>
            <a:r>
              <a:rPr sz="1000" spc="65" dirty="0">
                <a:latin typeface="Verdana"/>
                <a:cs typeface="Verdana"/>
              </a:rPr>
              <a:t>C</a:t>
            </a:r>
            <a:r>
              <a:rPr sz="1000" spc="-15" dirty="0">
                <a:latin typeface="Verdana"/>
                <a:cs typeface="Verdana"/>
              </a:rPr>
              <a:t>a</a:t>
            </a:r>
            <a:r>
              <a:rPr sz="1000" spc="45" dirty="0">
                <a:latin typeface="Verdana"/>
                <a:cs typeface="Verdana"/>
              </a:rPr>
              <a:t>ses</a:t>
            </a:r>
            <a:r>
              <a:rPr sz="1000" spc="-70" dirty="0">
                <a:latin typeface="Verdana"/>
                <a:cs typeface="Verdana"/>
              </a:rPr>
              <a:t> </a:t>
            </a:r>
            <a:r>
              <a:rPr sz="1000" spc="25" dirty="0">
                <a:latin typeface="Verdana"/>
                <a:cs typeface="Verdana"/>
              </a:rPr>
              <a:t>b</a:t>
            </a:r>
            <a:r>
              <a:rPr sz="1000" spc="-35" dirty="0">
                <a:latin typeface="Verdana"/>
                <a:cs typeface="Verdana"/>
              </a:rPr>
              <a:t>y</a:t>
            </a:r>
            <a:r>
              <a:rPr sz="1000" spc="-70" dirty="0">
                <a:latin typeface="Verdana"/>
                <a:cs typeface="Verdana"/>
              </a:rPr>
              <a:t> </a:t>
            </a:r>
            <a:r>
              <a:rPr sz="1000" spc="65" dirty="0">
                <a:latin typeface="Verdana"/>
                <a:cs typeface="Verdana"/>
              </a:rPr>
              <a:t>C</a:t>
            </a:r>
            <a:r>
              <a:rPr sz="1000" spc="45" dirty="0">
                <a:latin typeface="Verdana"/>
                <a:cs typeface="Verdana"/>
              </a:rPr>
              <a:t>o</a:t>
            </a:r>
            <a:r>
              <a:rPr sz="1000" spc="-45" dirty="0">
                <a:latin typeface="Verdana"/>
                <a:cs typeface="Verdana"/>
              </a:rPr>
              <a:t>un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-60" dirty="0">
                <a:latin typeface="Verdana"/>
                <a:cs typeface="Verdana"/>
              </a:rPr>
              <a:t>r</a:t>
            </a:r>
            <a:r>
              <a:rPr sz="1000" spc="-35" dirty="0">
                <a:latin typeface="Verdana"/>
                <a:cs typeface="Verdana"/>
              </a:rPr>
              <a:t>y</a:t>
            </a:r>
            <a:r>
              <a:rPr sz="1000" spc="-210" dirty="0">
                <a:latin typeface="Verdana"/>
                <a:cs typeface="Verdana"/>
              </a:rPr>
              <a:t>:  </a:t>
            </a:r>
            <a:r>
              <a:rPr sz="1000" spc="-5" dirty="0">
                <a:latin typeface="Verdana"/>
                <a:cs typeface="Verdana"/>
              </a:rPr>
              <a:t>countriesAndTerritories</a:t>
            </a:r>
            <a:endParaRPr sz="1000">
              <a:latin typeface="Verdana"/>
              <a:cs typeface="Verdan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2754324" y="4553721"/>
          <a:ext cx="1565275" cy="28544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551">
                <a:tc>
                  <a:txBody>
                    <a:bodyPr/>
                    <a:lstStyle/>
                    <a:p>
                      <a:pPr marL="137795">
                        <a:lnSpc>
                          <a:spcPts val="1170"/>
                        </a:lnSpc>
                        <a:spcBef>
                          <a:spcPts val="20"/>
                        </a:spcBef>
                      </a:pPr>
                      <a:r>
                        <a:rPr sz="1000" spc="-15" dirty="0">
                          <a:latin typeface="Verdana"/>
                          <a:cs typeface="Verdana"/>
                        </a:rPr>
                        <a:t>Austria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ts val="1170"/>
                        </a:lnSpc>
                        <a:spcBef>
                          <a:spcPts val="20"/>
                        </a:spcBef>
                      </a:pPr>
                      <a:r>
                        <a:rPr sz="1000" spc="-45" dirty="0">
                          <a:latin typeface="Verdana"/>
                          <a:cs typeface="Verdana"/>
                        </a:rPr>
                        <a:t>184416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R="128905" algn="r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5" dirty="0">
                          <a:latin typeface="Verdana"/>
                          <a:cs typeface="Verdana"/>
                        </a:rPr>
                        <a:t>Belgium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45" dirty="0">
                          <a:latin typeface="Verdana"/>
                          <a:cs typeface="Verdana"/>
                        </a:rPr>
                        <a:t>288119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R="109220" algn="r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15" dirty="0">
                          <a:latin typeface="Verdana"/>
                          <a:cs typeface="Verdana"/>
                        </a:rPr>
                        <a:t>Bulgaria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50" dirty="0">
                          <a:latin typeface="Verdana"/>
                          <a:cs typeface="Verdana"/>
                        </a:rPr>
                        <a:t>171236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L="142875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5" dirty="0">
                          <a:latin typeface="Verdana"/>
                          <a:cs typeface="Verdana"/>
                        </a:rPr>
                        <a:t>Croatia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80" dirty="0">
                          <a:latin typeface="Verdana"/>
                          <a:cs typeface="Verdana"/>
                        </a:rPr>
                        <a:t>113168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L="114935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dirty="0">
                          <a:latin typeface="Verdana"/>
                          <a:cs typeface="Verdana"/>
                        </a:rPr>
                        <a:t>Cyprus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28448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15" dirty="0">
                          <a:latin typeface="Verdana"/>
                          <a:cs typeface="Verdana"/>
                        </a:rPr>
                        <a:t>37700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R="130810" algn="r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15" dirty="0">
                          <a:latin typeface="Verdana"/>
                          <a:cs typeface="Verdana"/>
                        </a:rPr>
                        <a:t>Czechia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50" dirty="0">
                          <a:latin typeface="Verdana"/>
                          <a:cs typeface="Verdana"/>
                        </a:rPr>
                        <a:t>421221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R="93980" algn="r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25" dirty="0">
                          <a:latin typeface="Verdana"/>
                          <a:cs typeface="Verdana"/>
                        </a:rPr>
                        <a:t>Denmark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15" dirty="0">
                          <a:latin typeface="Verdana"/>
                          <a:cs typeface="Verdana"/>
                        </a:rPr>
                        <a:t>69188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L="135255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5" dirty="0">
                          <a:latin typeface="Verdana"/>
                          <a:cs typeface="Verdana"/>
                        </a:rPr>
                        <a:t>Estonia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15" dirty="0">
                          <a:latin typeface="Verdana"/>
                          <a:cs typeface="Verdana"/>
                        </a:rPr>
                        <a:t>62916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L="127635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10" dirty="0">
                          <a:latin typeface="Verdana"/>
                          <a:cs typeface="Verdana"/>
                        </a:rPr>
                        <a:t>Finland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25" dirty="0">
                          <a:latin typeface="Verdana"/>
                          <a:cs typeface="Verdana"/>
                        </a:rPr>
                        <a:t>34760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L="6731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10" dirty="0">
                          <a:latin typeface="Verdana"/>
                          <a:cs typeface="Verdana"/>
                        </a:rPr>
                        <a:t>France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30" dirty="0">
                          <a:latin typeface="Verdana"/>
                          <a:cs typeface="Verdana"/>
                        </a:rPr>
                        <a:t>2020808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L="3175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15" dirty="0">
                          <a:latin typeface="Verdana"/>
                          <a:cs typeface="Verdana"/>
                        </a:rPr>
                        <a:t>Germany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dirty="0">
                          <a:latin typeface="Verdana"/>
                          <a:cs typeface="Verdana"/>
                        </a:rPr>
                        <a:t>1234058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L="10033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35" dirty="0">
                          <a:latin typeface="Verdana"/>
                          <a:cs typeface="Verdana"/>
                        </a:rPr>
                        <a:t>Greece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45" dirty="0">
                          <a:latin typeface="Verdana"/>
                          <a:cs typeface="Verdana"/>
                        </a:rPr>
                        <a:t>210201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4551">
                <a:tc>
                  <a:txBody>
                    <a:bodyPr/>
                    <a:lstStyle/>
                    <a:p>
                      <a:pPr marR="123189" algn="r">
                        <a:lnSpc>
                          <a:spcPts val="1140"/>
                        </a:lnSpc>
                        <a:spcBef>
                          <a:spcPts val="50"/>
                        </a:spcBef>
                      </a:pPr>
                      <a:r>
                        <a:rPr sz="1000" spc="-25" dirty="0">
                          <a:latin typeface="Verdana"/>
                          <a:cs typeface="Verdana"/>
                        </a:rPr>
                        <a:t>Hungary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ts val="1140"/>
                        </a:lnSpc>
                        <a:spcBef>
                          <a:spcPts val="50"/>
                        </a:spcBef>
                      </a:pPr>
                      <a:r>
                        <a:rPr sz="1000" spc="-50" dirty="0">
                          <a:latin typeface="Verdana"/>
                          <a:cs typeface="Verdana"/>
                        </a:rPr>
                        <a:t>371613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166">
                <a:tc>
                  <a:txBody>
                    <a:bodyPr/>
                    <a:lstStyle/>
                    <a:p>
                      <a:pPr marR="107314" algn="r">
                        <a:lnSpc>
                          <a:spcPts val="1170"/>
                        </a:lnSpc>
                        <a:spcBef>
                          <a:spcPts val="20"/>
                        </a:spcBef>
                      </a:pPr>
                      <a:r>
                        <a:rPr sz="1000" spc="-10" dirty="0">
                          <a:latin typeface="Verdana"/>
                          <a:cs typeface="Verdana"/>
                        </a:rPr>
                        <a:t>Iceland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393700">
                        <a:lnSpc>
                          <a:spcPts val="1170"/>
                        </a:lnSpc>
                        <a:spcBef>
                          <a:spcPts val="20"/>
                        </a:spcBef>
                      </a:pPr>
                      <a:r>
                        <a:rPr sz="1000" spc="15" dirty="0">
                          <a:latin typeface="Verdana"/>
                          <a:cs typeface="Verdana"/>
                        </a:rPr>
                        <a:t>527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L="13970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30" dirty="0">
                          <a:latin typeface="Verdana"/>
                          <a:cs typeface="Verdana"/>
                        </a:rPr>
                        <a:t>Ireland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20" dirty="0">
                          <a:latin typeface="Verdana"/>
                          <a:cs typeface="Verdana"/>
                        </a:rPr>
                        <a:t>42057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358">
                <a:tc>
                  <a:txBody>
                    <a:bodyPr/>
                    <a:lstStyle/>
                    <a:p>
                      <a:pPr marL="15240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45" dirty="0">
                          <a:latin typeface="Verdana"/>
                          <a:cs typeface="Verdana"/>
                        </a:rPr>
                        <a:t>Italy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sz="1000" spc="-5" dirty="0">
                          <a:latin typeface="Verdana"/>
                          <a:cs typeface="Verdana"/>
                        </a:rPr>
                        <a:t>1290738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4551">
                <a:tc>
                  <a:txBody>
                    <a:bodyPr/>
                    <a:lstStyle/>
                    <a:p>
                      <a:pPr marL="166370">
                        <a:lnSpc>
                          <a:spcPts val="1140"/>
                        </a:lnSpc>
                        <a:spcBef>
                          <a:spcPts val="50"/>
                        </a:spcBef>
                      </a:pPr>
                      <a:r>
                        <a:rPr sz="1000" spc="-30" dirty="0">
                          <a:latin typeface="Verdana"/>
                          <a:cs typeface="Verdana"/>
                        </a:rPr>
                        <a:t>Latvia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1140"/>
                        </a:lnSpc>
                        <a:spcBef>
                          <a:spcPts val="50"/>
                        </a:spcBef>
                      </a:pPr>
                      <a:r>
                        <a:rPr sz="1000" spc="-15" dirty="0">
                          <a:latin typeface="Verdana"/>
                          <a:cs typeface="Verdana"/>
                        </a:rPr>
                        <a:t>46912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772866" y="7390696"/>
            <a:ext cx="539750" cy="10356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R="76200" algn="r">
              <a:lnSpc>
                <a:spcPct val="100000"/>
              </a:lnSpc>
              <a:spcBef>
                <a:spcPts val="220"/>
              </a:spcBef>
            </a:pPr>
            <a:r>
              <a:rPr sz="1000" spc="20" dirty="0">
                <a:latin typeface="Verdana"/>
                <a:cs typeface="Verdana"/>
              </a:rPr>
              <a:t>437</a:t>
            </a:r>
            <a:endParaRPr sz="1000">
              <a:latin typeface="Verdana"/>
              <a:cs typeface="Verdana"/>
            </a:endParaRPr>
          </a:p>
          <a:p>
            <a:pPr marR="103505" algn="r">
              <a:lnSpc>
                <a:spcPct val="100000"/>
              </a:lnSpc>
              <a:spcBef>
                <a:spcPts val="125"/>
              </a:spcBef>
            </a:pPr>
            <a:r>
              <a:rPr sz="1000" spc="-15" dirty="0">
                <a:latin typeface="Verdana"/>
                <a:cs typeface="Verdana"/>
              </a:rPr>
              <a:t>77</a:t>
            </a:r>
            <a:r>
              <a:rPr sz="1000" spc="35" dirty="0">
                <a:latin typeface="Verdana"/>
                <a:cs typeface="Verdana"/>
              </a:rPr>
              <a:t>0</a:t>
            </a:r>
            <a:r>
              <a:rPr sz="1000" spc="30" dirty="0">
                <a:latin typeface="Verdana"/>
                <a:cs typeface="Verdana"/>
              </a:rPr>
              <a:t>4</a:t>
            </a:r>
            <a:r>
              <a:rPr sz="1000" spc="35" dirty="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 marR="13970" algn="r">
              <a:lnSpc>
                <a:spcPct val="100000"/>
              </a:lnSpc>
              <a:spcBef>
                <a:spcPts val="125"/>
              </a:spcBef>
            </a:pPr>
            <a:r>
              <a:rPr sz="1000" spc="-15" dirty="0">
                <a:latin typeface="Verdana"/>
                <a:cs typeface="Verdana"/>
              </a:rPr>
              <a:t>14464</a:t>
            </a:r>
            <a:endParaRPr sz="1000">
              <a:latin typeface="Verdana"/>
              <a:cs typeface="Verdana"/>
            </a:endParaRPr>
          </a:p>
          <a:p>
            <a:pPr marL="44450">
              <a:lnSpc>
                <a:spcPct val="100000"/>
              </a:lnSpc>
              <a:spcBef>
                <a:spcPts val="125"/>
              </a:spcBef>
            </a:pPr>
            <a:r>
              <a:rPr sz="1000" spc="20" dirty="0">
                <a:latin typeface="Verdana"/>
                <a:cs typeface="Verdana"/>
              </a:rPr>
              <a:t>7586</a:t>
            </a:r>
            <a:endParaRPr sz="100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125"/>
              </a:spcBef>
            </a:pPr>
            <a:r>
              <a:rPr sz="1000" spc="30" dirty="0">
                <a:latin typeface="Verdana"/>
                <a:cs typeface="Verdana"/>
              </a:rPr>
              <a:t>55</a:t>
            </a:r>
            <a:r>
              <a:rPr sz="1000" spc="-15" dirty="0">
                <a:latin typeface="Verdana"/>
                <a:cs typeface="Verdana"/>
              </a:rPr>
              <a:t>7</a:t>
            </a:r>
            <a:r>
              <a:rPr sz="1000" spc="35" dirty="0">
                <a:latin typeface="Verdana"/>
                <a:cs typeface="Verdana"/>
              </a:rPr>
              <a:t>9</a:t>
            </a:r>
            <a:r>
              <a:rPr sz="1000" spc="30" dirty="0">
                <a:latin typeface="Verdana"/>
                <a:cs typeface="Verdana"/>
              </a:rPr>
              <a:t>8</a:t>
            </a:r>
            <a:r>
              <a:rPr sz="1000" spc="35" dirty="0">
                <a:latin typeface="Verdana"/>
                <a:cs typeface="Verdana"/>
              </a:rPr>
              <a:t>3</a:t>
            </a:r>
            <a:endParaRPr sz="1000">
              <a:latin typeface="Verdana"/>
              <a:cs typeface="Verdana"/>
            </a:endParaRPr>
          </a:p>
          <a:p>
            <a:pPr marL="26034">
              <a:lnSpc>
                <a:spcPct val="100000"/>
              </a:lnSpc>
              <a:spcBef>
                <a:spcPts val="130"/>
              </a:spcBef>
            </a:pPr>
            <a:r>
              <a:rPr sz="1000" spc="30" dirty="0">
                <a:latin typeface="Verdana"/>
                <a:cs typeface="Verdana"/>
              </a:rPr>
              <a:t>53995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60844" y="7390696"/>
            <a:ext cx="939165" cy="1203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125" marR="5080" indent="-27940">
              <a:lnSpc>
                <a:spcPct val="110500"/>
              </a:lnSpc>
              <a:spcBef>
                <a:spcPts val="95"/>
              </a:spcBef>
            </a:pPr>
            <a:r>
              <a:rPr sz="1000" spc="-20" dirty="0">
                <a:latin typeface="Verdana"/>
                <a:cs typeface="Verdana"/>
              </a:rPr>
              <a:t>L</a:t>
            </a:r>
            <a:r>
              <a:rPr sz="1000" spc="-45" dirty="0">
                <a:latin typeface="Verdana"/>
                <a:cs typeface="Verdana"/>
              </a:rPr>
              <a:t>i</a:t>
            </a:r>
            <a:r>
              <a:rPr sz="1000" spc="45" dirty="0">
                <a:latin typeface="Verdana"/>
                <a:cs typeface="Verdana"/>
              </a:rPr>
              <a:t>e</a:t>
            </a:r>
            <a:r>
              <a:rPr sz="1000" spc="95" dirty="0">
                <a:latin typeface="Verdana"/>
                <a:cs typeface="Verdana"/>
              </a:rPr>
              <a:t>c</a:t>
            </a:r>
            <a:r>
              <a:rPr sz="1000" spc="-45" dirty="0">
                <a:latin typeface="Verdana"/>
                <a:cs typeface="Verdana"/>
              </a:rPr>
              <a:t>h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45" dirty="0">
                <a:latin typeface="Verdana"/>
                <a:cs typeface="Verdana"/>
              </a:rPr>
              <a:t>e</a:t>
            </a:r>
            <a:r>
              <a:rPr sz="1000" spc="-45" dirty="0">
                <a:latin typeface="Verdana"/>
                <a:cs typeface="Verdana"/>
              </a:rPr>
              <a:t>n</a:t>
            </a:r>
            <a:r>
              <a:rPr sz="1000" spc="45" dirty="0">
                <a:latin typeface="Verdana"/>
                <a:cs typeface="Verdana"/>
              </a:rPr>
              <a:t>s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45" dirty="0">
                <a:latin typeface="Verdana"/>
                <a:cs typeface="Verdana"/>
              </a:rPr>
              <a:t>e</a:t>
            </a:r>
            <a:r>
              <a:rPr sz="1000" spc="-45" dirty="0">
                <a:latin typeface="Verdana"/>
                <a:cs typeface="Verdana"/>
              </a:rPr>
              <a:t>i</a:t>
            </a:r>
            <a:r>
              <a:rPr sz="1000" spc="-35" dirty="0">
                <a:latin typeface="Verdana"/>
                <a:cs typeface="Verdana"/>
              </a:rPr>
              <a:t>n  Lithuania</a:t>
            </a:r>
            <a:endParaRPr sz="1000">
              <a:latin typeface="Verdana"/>
              <a:cs typeface="Verdana"/>
            </a:endParaRPr>
          </a:p>
          <a:p>
            <a:pPr marL="160655" marR="125095" indent="-139700">
              <a:lnSpc>
                <a:spcPct val="110500"/>
              </a:lnSpc>
            </a:pPr>
            <a:r>
              <a:rPr sz="1000" spc="-20" dirty="0">
                <a:latin typeface="Verdana"/>
                <a:cs typeface="Verdana"/>
              </a:rPr>
              <a:t>L</a:t>
            </a:r>
            <a:r>
              <a:rPr sz="1000" spc="-45" dirty="0">
                <a:latin typeface="Verdana"/>
                <a:cs typeface="Verdana"/>
              </a:rPr>
              <a:t>u</a:t>
            </a:r>
            <a:r>
              <a:rPr sz="1000" spc="-30" dirty="0">
                <a:latin typeface="Verdana"/>
                <a:cs typeface="Verdana"/>
              </a:rPr>
              <a:t>x</a:t>
            </a:r>
            <a:r>
              <a:rPr sz="1000" spc="45" dirty="0">
                <a:latin typeface="Verdana"/>
                <a:cs typeface="Verdana"/>
              </a:rPr>
              <a:t>e</a:t>
            </a:r>
            <a:r>
              <a:rPr sz="1000" spc="-60" dirty="0">
                <a:latin typeface="Verdana"/>
                <a:cs typeface="Verdana"/>
              </a:rPr>
              <a:t>m</a:t>
            </a:r>
            <a:r>
              <a:rPr sz="1000" spc="25" dirty="0">
                <a:latin typeface="Verdana"/>
                <a:cs typeface="Verdana"/>
              </a:rPr>
              <a:t>b</a:t>
            </a:r>
            <a:r>
              <a:rPr sz="1000" spc="45" dirty="0">
                <a:latin typeface="Verdana"/>
                <a:cs typeface="Verdana"/>
              </a:rPr>
              <a:t>o</a:t>
            </a:r>
            <a:r>
              <a:rPr sz="1000" spc="-45" dirty="0">
                <a:latin typeface="Verdana"/>
                <a:cs typeface="Verdana"/>
              </a:rPr>
              <a:t>u</a:t>
            </a:r>
            <a:r>
              <a:rPr sz="1000" spc="-60" dirty="0">
                <a:latin typeface="Verdana"/>
                <a:cs typeface="Verdana"/>
              </a:rPr>
              <a:t>r</a:t>
            </a:r>
            <a:r>
              <a:rPr sz="1000" spc="15" dirty="0">
                <a:latin typeface="Verdana"/>
                <a:cs typeface="Verdana"/>
              </a:rPr>
              <a:t>g  </a:t>
            </a:r>
            <a:r>
              <a:rPr sz="1000" spc="5" dirty="0">
                <a:latin typeface="Verdana"/>
                <a:cs typeface="Verdana"/>
              </a:rPr>
              <a:t>Malta</a:t>
            </a:r>
            <a:endParaRPr sz="1000">
              <a:latin typeface="Verdana"/>
              <a:cs typeface="Verdana"/>
            </a:endParaRPr>
          </a:p>
          <a:p>
            <a:pPr marL="87630" marR="150495" indent="-75565">
              <a:lnSpc>
                <a:spcPct val="110500"/>
              </a:lnSpc>
            </a:pPr>
            <a:r>
              <a:rPr sz="1000" spc="-5" dirty="0">
                <a:latin typeface="Verdana"/>
                <a:cs typeface="Verdana"/>
              </a:rPr>
              <a:t>N</a:t>
            </a:r>
            <a:r>
              <a:rPr sz="1000" spc="45" dirty="0">
                <a:latin typeface="Verdana"/>
                <a:cs typeface="Verdana"/>
              </a:rPr>
              <a:t>e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-45" dirty="0">
                <a:latin typeface="Verdana"/>
                <a:cs typeface="Verdana"/>
              </a:rPr>
              <a:t>h</a:t>
            </a:r>
            <a:r>
              <a:rPr sz="1000" spc="45" dirty="0">
                <a:latin typeface="Verdana"/>
                <a:cs typeface="Verdana"/>
              </a:rPr>
              <a:t>e</a:t>
            </a:r>
            <a:r>
              <a:rPr sz="1000" spc="-60" dirty="0">
                <a:latin typeface="Verdana"/>
                <a:cs typeface="Verdana"/>
              </a:rPr>
              <a:t>r</a:t>
            </a:r>
            <a:r>
              <a:rPr sz="1000" spc="5" dirty="0">
                <a:latin typeface="Verdana"/>
                <a:cs typeface="Verdana"/>
              </a:rPr>
              <a:t>l</a:t>
            </a:r>
            <a:r>
              <a:rPr sz="1000" spc="-15" dirty="0">
                <a:latin typeface="Verdana"/>
                <a:cs typeface="Verdana"/>
              </a:rPr>
              <a:t>a</a:t>
            </a:r>
            <a:r>
              <a:rPr sz="1000" spc="-45" dirty="0">
                <a:latin typeface="Verdana"/>
                <a:cs typeface="Verdana"/>
              </a:rPr>
              <a:t>n</a:t>
            </a:r>
            <a:r>
              <a:rPr sz="1000" spc="25" dirty="0">
                <a:latin typeface="Verdana"/>
                <a:cs typeface="Verdana"/>
              </a:rPr>
              <a:t>d</a:t>
            </a:r>
            <a:r>
              <a:rPr sz="1000" spc="35" dirty="0">
                <a:latin typeface="Verdana"/>
                <a:cs typeface="Verdana"/>
              </a:rPr>
              <a:t>s  </a:t>
            </a:r>
            <a:r>
              <a:rPr sz="1000" spc="-10" dirty="0">
                <a:latin typeface="Verdana"/>
                <a:cs typeface="Verdana"/>
              </a:rPr>
              <a:t>Norway</a:t>
            </a:r>
            <a:endParaRPr sz="1000">
              <a:latin typeface="Verdana"/>
              <a:cs typeface="Verdana"/>
            </a:endParaRPr>
          </a:p>
          <a:p>
            <a:pPr marL="728980">
              <a:lnSpc>
                <a:spcPct val="100000"/>
              </a:lnSpc>
              <a:spcBef>
                <a:spcPts val="125"/>
              </a:spcBef>
            </a:pPr>
            <a:r>
              <a:rPr sz="1000" spc="-125" dirty="0">
                <a:latin typeface="Verdana"/>
                <a:cs typeface="Verdana"/>
              </a:rPr>
              <a:t>...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662889" y="8569207"/>
            <a:ext cx="1748155" cy="699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0500"/>
              </a:lnSpc>
              <a:spcBef>
                <a:spcPts val="95"/>
              </a:spcBef>
            </a:pPr>
            <a:r>
              <a:rPr sz="1000" spc="35" dirty="0">
                <a:latin typeface="Verdana"/>
                <a:cs typeface="Verdana"/>
              </a:rPr>
              <a:t>O</a:t>
            </a:r>
            <a:r>
              <a:rPr sz="1000" spc="-65" dirty="0">
                <a:latin typeface="Verdana"/>
                <a:cs typeface="Verdana"/>
              </a:rPr>
              <a:t>v</a:t>
            </a:r>
            <a:r>
              <a:rPr sz="1000" spc="45" dirty="0">
                <a:latin typeface="Verdana"/>
                <a:cs typeface="Verdana"/>
              </a:rPr>
              <a:t>e</a:t>
            </a:r>
            <a:r>
              <a:rPr sz="1000" spc="-60" dirty="0">
                <a:latin typeface="Verdana"/>
                <a:cs typeface="Verdana"/>
              </a:rPr>
              <a:t>r</a:t>
            </a:r>
            <a:r>
              <a:rPr sz="1000" spc="-15" dirty="0">
                <a:latin typeface="Verdana"/>
                <a:cs typeface="Verdana"/>
              </a:rPr>
              <a:t>a</a:t>
            </a:r>
            <a:r>
              <a:rPr sz="1000" spc="5" dirty="0">
                <a:latin typeface="Verdana"/>
                <a:cs typeface="Verdana"/>
              </a:rPr>
              <a:t>ll</a:t>
            </a:r>
            <a:r>
              <a:rPr sz="1000" spc="-70" dirty="0">
                <a:latin typeface="Verdana"/>
                <a:cs typeface="Verdana"/>
              </a:rPr>
              <a:t> </a:t>
            </a:r>
            <a:r>
              <a:rPr sz="1000" spc="5" dirty="0">
                <a:latin typeface="Verdana"/>
                <a:cs typeface="Verdana"/>
              </a:rPr>
              <a:t>S</a:t>
            </a:r>
            <a:r>
              <a:rPr sz="1000" spc="-45" dirty="0">
                <a:latin typeface="Verdana"/>
                <a:cs typeface="Verdana"/>
              </a:rPr>
              <a:t>u</a:t>
            </a:r>
            <a:r>
              <a:rPr sz="1000" spc="-60" dirty="0">
                <a:latin typeface="Verdana"/>
                <a:cs typeface="Verdana"/>
              </a:rPr>
              <a:t>mm</a:t>
            </a:r>
            <a:r>
              <a:rPr sz="1000" spc="-15" dirty="0">
                <a:latin typeface="Verdana"/>
                <a:cs typeface="Verdana"/>
              </a:rPr>
              <a:t>a</a:t>
            </a:r>
            <a:r>
              <a:rPr sz="1000" spc="-60" dirty="0">
                <a:latin typeface="Verdana"/>
                <a:cs typeface="Verdana"/>
              </a:rPr>
              <a:t>r</a:t>
            </a:r>
            <a:r>
              <a:rPr sz="1000" spc="-35" dirty="0">
                <a:latin typeface="Verdana"/>
                <a:cs typeface="Verdana"/>
              </a:rPr>
              <a:t>y</a:t>
            </a:r>
            <a:r>
              <a:rPr sz="1000" spc="-70" dirty="0">
                <a:latin typeface="Verdana"/>
                <a:cs typeface="Verdana"/>
              </a:rPr>
              <a:t> </a:t>
            </a:r>
            <a:r>
              <a:rPr sz="1000" spc="5" dirty="0">
                <a:latin typeface="Verdana"/>
                <a:cs typeface="Verdana"/>
              </a:rPr>
              <a:t>S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-15" dirty="0">
                <a:latin typeface="Verdana"/>
                <a:cs typeface="Verdana"/>
              </a:rPr>
              <a:t>a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-45" dirty="0">
                <a:latin typeface="Verdana"/>
                <a:cs typeface="Verdana"/>
              </a:rPr>
              <a:t>i</a:t>
            </a:r>
            <a:r>
              <a:rPr sz="1000" spc="45" dirty="0">
                <a:latin typeface="Verdana"/>
                <a:cs typeface="Verdana"/>
              </a:rPr>
              <a:t>s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-45" dirty="0">
                <a:latin typeface="Verdana"/>
                <a:cs typeface="Verdana"/>
              </a:rPr>
              <a:t>i</a:t>
            </a:r>
            <a:r>
              <a:rPr sz="1000" spc="95" dirty="0">
                <a:latin typeface="Verdana"/>
                <a:cs typeface="Verdana"/>
              </a:rPr>
              <a:t>c</a:t>
            </a:r>
            <a:r>
              <a:rPr sz="1000" spc="45" dirty="0">
                <a:latin typeface="Verdana"/>
                <a:cs typeface="Verdana"/>
              </a:rPr>
              <a:t>s</a:t>
            </a:r>
            <a:r>
              <a:rPr sz="1000" spc="-210" dirty="0">
                <a:latin typeface="Verdana"/>
                <a:cs typeface="Verdana"/>
              </a:rPr>
              <a:t>:  </a:t>
            </a:r>
            <a:r>
              <a:rPr sz="1000" spc="10" dirty="0">
                <a:latin typeface="Verdana"/>
                <a:cs typeface="Verdana"/>
              </a:rPr>
              <a:t>Total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Cases:</a:t>
            </a:r>
            <a:r>
              <a:rPr sz="1000" spc="-75" dirty="0">
                <a:latin typeface="Verdana"/>
                <a:cs typeface="Verdana"/>
              </a:rPr>
              <a:t> </a:t>
            </a:r>
            <a:r>
              <a:rPr sz="1000" spc="35" dirty="0">
                <a:latin typeface="Verdana"/>
                <a:cs typeface="Verdana"/>
              </a:rPr>
              <a:t>9994560</a:t>
            </a:r>
            <a:endParaRPr sz="1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000" spc="35" dirty="0">
                <a:latin typeface="Verdana"/>
                <a:cs typeface="Verdana"/>
              </a:rPr>
              <a:t>T</a:t>
            </a:r>
            <a:r>
              <a:rPr sz="1000" spc="45" dirty="0">
                <a:latin typeface="Verdana"/>
                <a:cs typeface="Verdana"/>
              </a:rPr>
              <a:t>o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-15" dirty="0">
                <a:latin typeface="Verdana"/>
                <a:cs typeface="Verdana"/>
              </a:rPr>
              <a:t>a</a:t>
            </a:r>
            <a:r>
              <a:rPr sz="1000" spc="5" dirty="0">
                <a:latin typeface="Verdana"/>
                <a:cs typeface="Verdana"/>
              </a:rPr>
              <a:t>l</a:t>
            </a:r>
            <a:r>
              <a:rPr sz="1000" spc="-7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D</a:t>
            </a:r>
            <a:r>
              <a:rPr sz="1000" spc="45" dirty="0">
                <a:latin typeface="Verdana"/>
                <a:cs typeface="Verdana"/>
              </a:rPr>
              <a:t>e</a:t>
            </a:r>
            <a:r>
              <a:rPr sz="1000" spc="-15" dirty="0">
                <a:latin typeface="Verdana"/>
                <a:cs typeface="Verdana"/>
              </a:rPr>
              <a:t>a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-45" dirty="0">
                <a:latin typeface="Verdana"/>
                <a:cs typeface="Verdana"/>
              </a:rPr>
              <a:t>h</a:t>
            </a:r>
            <a:r>
              <a:rPr sz="1000" spc="45" dirty="0">
                <a:latin typeface="Verdana"/>
                <a:cs typeface="Verdana"/>
              </a:rPr>
              <a:t>s</a:t>
            </a:r>
            <a:r>
              <a:rPr sz="1000" spc="-250" dirty="0">
                <a:latin typeface="Verdana"/>
                <a:cs typeface="Verdana"/>
              </a:rPr>
              <a:t>:</a:t>
            </a:r>
            <a:r>
              <a:rPr sz="1000" spc="-70" dirty="0">
                <a:latin typeface="Verdana"/>
                <a:cs typeface="Verdana"/>
              </a:rPr>
              <a:t> </a:t>
            </a:r>
            <a:r>
              <a:rPr sz="1000" spc="-195" dirty="0">
                <a:latin typeface="Verdana"/>
                <a:cs typeface="Verdana"/>
              </a:rPr>
              <a:t>1</a:t>
            </a:r>
            <a:r>
              <a:rPr sz="1000" spc="-15" dirty="0">
                <a:latin typeface="Verdana"/>
                <a:cs typeface="Verdana"/>
              </a:rPr>
              <a:t>7</a:t>
            </a:r>
            <a:r>
              <a:rPr sz="1000" spc="30" dirty="0">
                <a:latin typeface="Verdana"/>
                <a:cs typeface="Verdana"/>
              </a:rPr>
              <a:t>8</a:t>
            </a:r>
            <a:r>
              <a:rPr sz="1000" spc="25" dirty="0">
                <a:latin typeface="Verdana"/>
                <a:cs typeface="Verdana"/>
              </a:rPr>
              <a:t>2</a:t>
            </a:r>
            <a:r>
              <a:rPr sz="1000" spc="30" dirty="0">
                <a:latin typeface="Verdana"/>
                <a:cs typeface="Verdana"/>
              </a:rPr>
              <a:t>4</a:t>
            </a:r>
            <a:r>
              <a:rPr sz="1000" spc="-15" dirty="0">
                <a:latin typeface="Verdana"/>
                <a:cs typeface="Verdana"/>
              </a:rPr>
              <a:t>7</a:t>
            </a:r>
            <a:endParaRPr sz="1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000" spc="35" dirty="0">
                <a:latin typeface="Verdana"/>
                <a:cs typeface="Verdana"/>
              </a:rPr>
              <a:t>T</a:t>
            </a:r>
            <a:r>
              <a:rPr sz="1000" spc="45" dirty="0">
                <a:latin typeface="Verdana"/>
                <a:cs typeface="Verdana"/>
              </a:rPr>
              <a:t>o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-15" dirty="0">
                <a:latin typeface="Verdana"/>
                <a:cs typeface="Verdana"/>
              </a:rPr>
              <a:t>a</a:t>
            </a:r>
            <a:r>
              <a:rPr sz="1000" spc="5" dirty="0">
                <a:latin typeface="Verdana"/>
                <a:cs typeface="Verdana"/>
              </a:rPr>
              <a:t>l</a:t>
            </a:r>
            <a:r>
              <a:rPr sz="1000" spc="-70" dirty="0">
                <a:latin typeface="Verdana"/>
                <a:cs typeface="Verdana"/>
              </a:rPr>
              <a:t> </a:t>
            </a:r>
            <a:r>
              <a:rPr sz="1000" spc="65" dirty="0">
                <a:latin typeface="Verdana"/>
                <a:cs typeface="Verdana"/>
              </a:rPr>
              <a:t>C</a:t>
            </a:r>
            <a:r>
              <a:rPr sz="1000" spc="45" dirty="0">
                <a:latin typeface="Verdana"/>
                <a:cs typeface="Verdana"/>
              </a:rPr>
              <a:t>o</a:t>
            </a:r>
            <a:r>
              <a:rPr sz="1000" spc="-45" dirty="0">
                <a:latin typeface="Verdana"/>
                <a:cs typeface="Verdana"/>
              </a:rPr>
              <a:t>un</a:t>
            </a:r>
            <a:r>
              <a:rPr sz="1000" spc="-25" dirty="0">
                <a:latin typeface="Verdana"/>
                <a:cs typeface="Verdana"/>
              </a:rPr>
              <a:t>t</a:t>
            </a:r>
            <a:r>
              <a:rPr sz="1000" spc="-60" dirty="0">
                <a:latin typeface="Verdana"/>
                <a:cs typeface="Verdana"/>
              </a:rPr>
              <a:t>r</a:t>
            </a:r>
            <a:r>
              <a:rPr sz="1000" spc="-45" dirty="0">
                <a:latin typeface="Verdana"/>
                <a:cs typeface="Verdana"/>
              </a:rPr>
              <a:t>i</a:t>
            </a:r>
            <a:r>
              <a:rPr sz="1000" spc="45" dirty="0">
                <a:latin typeface="Verdana"/>
                <a:cs typeface="Verdana"/>
              </a:rPr>
              <a:t>es</a:t>
            </a:r>
            <a:r>
              <a:rPr sz="1000" spc="-250" dirty="0">
                <a:latin typeface="Verdana"/>
                <a:cs typeface="Verdana"/>
              </a:rPr>
              <a:t>:</a:t>
            </a:r>
            <a:r>
              <a:rPr sz="1000" spc="-70" dirty="0">
                <a:latin typeface="Verdana"/>
                <a:cs typeface="Verdana"/>
              </a:rPr>
              <a:t> </a:t>
            </a:r>
            <a:r>
              <a:rPr sz="1000" spc="35" dirty="0">
                <a:latin typeface="Verdana"/>
                <a:cs typeface="Verdana"/>
              </a:rPr>
              <a:t>30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" y="5581393"/>
            <a:ext cx="4023582" cy="47133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17266" y="1239112"/>
            <a:ext cx="5344795" cy="1546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950" spc="505" dirty="0">
                <a:solidFill>
                  <a:srgbClr val="231F20"/>
                </a:solidFill>
              </a:rPr>
              <a:t>C</a:t>
            </a:r>
            <a:r>
              <a:rPr sz="9950" spc="-175" dirty="0">
                <a:solidFill>
                  <a:srgbClr val="231F20"/>
                </a:solidFill>
              </a:rPr>
              <a:t>O</a:t>
            </a:r>
            <a:r>
              <a:rPr sz="9950" spc="-70" dirty="0">
                <a:solidFill>
                  <a:srgbClr val="231F20"/>
                </a:solidFill>
              </a:rPr>
              <a:t>N</a:t>
            </a:r>
            <a:r>
              <a:rPr sz="9950" spc="-675" dirty="0">
                <a:solidFill>
                  <a:srgbClr val="231F20"/>
                </a:solidFill>
              </a:rPr>
              <a:t>T</a:t>
            </a:r>
            <a:r>
              <a:rPr sz="9950" spc="-225" dirty="0">
                <a:solidFill>
                  <a:srgbClr val="231F20"/>
                </a:solidFill>
              </a:rPr>
              <a:t>E</a:t>
            </a:r>
            <a:r>
              <a:rPr sz="9950" spc="-70" dirty="0">
                <a:solidFill>
                  <a:srgbClr val="231F20"/>
                </a:solidFill>
              </a:rPr>
              <a:t>N</a:t>
            </a:r>
            <a:r>
              <a:rPr sz="9950" spc="-1650" dirty="0">
                <a:solidFill>
                  <a:srgbClr val="231F20"/>
                </a:solidFill>
              </a:rPr>
              <a:t>T</a:t>
            </a:r>
            <a:endParaRPr sz="995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39031" y="0"/>
            <a:ext cx="2555839" cy="1992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07105" y="3323950"/>
            <a:ext cx="365506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725930" algn="l"/>
              </a:tabLst>
            </a:pPr>
            <a:r>
              <a:rPr sz="2500" spc="31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500" spc="28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310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5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500" spc="-4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345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500" spc="310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5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500" spc="204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459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2500" spc="8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7105" y="4180648"/>
            <a:ext cx="989457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43990" algn="l"/>
                <a:tab pos="3227705" algn="l"/>
                <a:tab pos="4972685" algn="l"/>
                <a:tab pos="5839460" algn="l"/>
                <a:tab pos="8557260" algn="l"/>
              </a:tabLst>
            </a:pPr>
            <a:r>
              <a:rPr sz="2500" spc="46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5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459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500" spc="14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204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spc="32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270" dirty="0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21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31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500" spc="28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5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5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spc="254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4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22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46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459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30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31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500" spc="60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-4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31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500" spc="32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500" spc="4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500" spc="5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254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7105" y="5037347"/>
            <a:ext cx="772096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24989" algn="l"/>
                <a:tab pos="4104640" algn="l"/>
                <a:tab pos="4971415" algn="l"/>
              </a:tabLst>
            </a:pPr>
            <a:r>
              <a:rPr sz="2500" spc="4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4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500" spc="30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500" spc="280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2500" spc="5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254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345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500" spc="310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5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500" spc="204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459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254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4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22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60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204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spc="32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46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30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459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500" spc="3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7105" y="5835106"/>
            <a:ext cx="622935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759585" algn="l"/>
                <a:tab pos="2626360" algn="l"/>
                <a:tab pos="3742054" algn="l"/>
              </a:tabLst>
            </a:pP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5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459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500" spc="32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500" spc="204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spc="254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4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22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204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spc="32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4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60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500" spc="31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500" spc="30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5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500" spc="4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500" spc="204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254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7105" y="6606641"/>
            <a:ext cx="883729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120390" algn="l"/>
                <a:tab pos="4944745" algn="l"/>
                <a:tab pos="6428740" algn="l"/>
                <a:tab pos="7295515" algn="l"/>
              </a:tabLst>
            </a:pPr>
            <a:r>
              <a:rPr sz="2500" spc="275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46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28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500" spc="5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spc="204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spc="4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46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21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5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459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46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500" spc="620" dirty="0">
                <a:solidFill>
                  <a:srgbClr val="231F20"/>
                </a:solidFill>
                <a:latin typeface="Trebuchet MS"/>
                <a:cs typeface="Trebuchet MS"/>
              </a:rPr>
              <a:t>-</a:t>
            </a:r>
            <a:r>
              <a:rPr sz="2500" spc="-305" dirty="0">
                <a:solidFill>
                  <a:srgbClr val="231F20"/>
                </a:solidFill>
                <a:latin typeface="Trebuchet MS"/>
                <a:cs typeface="Trebuchet MS"/>
              </a:rPr>
              <a:t>1</a:t>
            </a:r>
            <a:r>
              <a:rPr sz="2500" spc="275" dirty="0">
                <a:solidFill>
                  <a:srgbClr val="231F20"/>
                </a:solidFill>
                <a:latin typeface="Trebuchet MS"/>
                <a:cs typeface="Trebuchet MS"/>
              </a:rPr>
              <a:t>9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204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spc="28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500" spc="3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46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500" spc="254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4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22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60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500" spc="31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500" spc="4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500" spc="5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500" spc="204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500" spc="254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6155" y="7425241"/>
            <a:ext cx="507873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82040" algn="l"/>
                <a:tab pos="3468370" algn="l"/>
              </a:tabLst>
            </a:pPr>
            <a:r>
              <a:rPr sz="2500" spc="330" dirty="0">
                <a:solidFill>
                  <a:srgbClr val="231F20"/>
                </a:solidFill>
                <a:latin typeface="Trebuchet MS"/>
                <a:cs typeface="Trebuchet MS"/>
              </a:rPr>
              <a:t>DATA	</a:t>
            </a:r>
            <a:r>
              <a:rPr sz="2500" spc="360" dirty="0">
                <a:solidFill>
                  <a:srgbClr val="231F20"/>
                </a:solidFill>
                <a:latin typeface="Trebuchet MS"/>
                <a:cs typeface="Trebuchet MS"/>
              </a:rPr>
              <a:t>COLLECTION	</a:t>
            </a:r>
            <a:r>
              <a:rPr sz="2500" spc="395" dirty="0">
                <a:solidFill>
                  <a:srgbClr val="231F20"/>
                </a:solidFill>
                <a:latin typeface="Trebuchet MS"/>
                <a:cs typeface="Trebuchet MS"/>
              </a:rPr>
              <a:t>PROCESS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26155" y="8281940"/>
            <a:ext cx="629412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86380" algn="l"/>
                <a:tab pos="3992879" algn="l"/>
                <a:tab pos="4741545" algn="l"/>
              </a:tabLst>
            </a:pPr>
            <a:r>
              <a:rPr sz="2500" spc="300" dirty="0">
                <a:solidFill>
                  <a:srgbClr val="231F20"/>
                </a:solidFill>
                <a:latin typeface="Trebuchet MS"/>
                <a:cs typeface="Trebuchet MS"/>
              </a:rPr>
              <a:t>VISUALIZATION	USING	</a:t>
            </a:r>
            <a:r>
              <a:rPr sz="2500" spc="280" dirty="0">
                <a:solidFill>
                  <a:srgbClr val="231F20"/>
                </a:solidFill>
                <a:latin typeface="Trebuchet MS"/>
                <a:cs typeface="Trebuchet MS"/>
              </a:rPr>
              <a:t>IBM	</a:t>
            </a:r>
            <a:r>
              <a:rPr sz="2500" spc="455" dirty="0">
                <a:solidFill>
                  <a:srgbClr val="231F20"/>
                </a:solidFill>
                <a:latin typeface="Trebuchet MS"/>
                <a:cs typeface="Trebuchet MS"/>
              </a:rPr>
              <a:t>COGNOS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19320" y="2901697"/>
            <a:ext cx="1400810" cy="706247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354965" rIns="0" bIns="0" rtlCol="0">
            <a:spAutoFit/>
          </a:bodyPr>
          <a:lstStyle/>
          <a:p>
            <a:pPr marL="425450">
              <a:lnSpc>
                <a:spcPct val="100000"/>
              </a:lnSpc>
              <a:spcBef>
                <a:spcPts val="2795"/>
              </a:spcBef>
            </a:pPr>
            <a:r>
              <a:rPr sz="4250" b="1" spc="-490" dirty="0">
                <a:solidFill>
                  <a:srgbClr val="363636"/>
                </a:solidFill>
                <a:latin typeface="Trebuchet MS"/>
                <a:cs typeface="Trebuchet MS"/>
              </a:rPr>
              <a:t>01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175"/>
              </a:spcBef>
            </a:pPr>
            <a:r>
              <a:rPr sz="4250" b="1" spc="-225" dirty="0">
                <a:solidFill>
                  <a:srgbClr val="363636"/>
                </a:solidFill>
                <a:latin typeface="Trebuchet MS"/>
                <a:cs typeface="Trebuchet MS"/>
              </a:rPr>
              <a:t>02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839"/>
              </a:spcBef>
            </a:pPr>
            <a:r>
              <a:rPr sz="4250" b="1" spc="-225" dirty="0">
                <a:solidFill>
                  <a:srgbClr val="363636"/>
                </a:solidFill>
                <a:latin typeface="Trebuchet MS"/>
                <a:cs typeface="Trebuchet MS"/>
              </a:rPr>
              <a:t>03</a:t>
            </a:r>
            <a:endParaRPr sz="425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spcBef>
                <a:spcPts val="1175"/>
              </a:spcBef>
            </a:pPr>
            <a:r>
              <a:rPr sz="4250" b="1" spc="-200" dirty="0">
                <a:solidFill>
                  <a:srgbClr val="363636"/>
                </a:solidFill>
                <a:latin typeface="Trebuchet MS"/>
                <a:cs typeface="Trebuchet MS"/>
              </a:rPr>
              <a:t>04</a:t>
            </a:r>
            <a:endParaRPr sz="4250">
              <a:latin typeface="Trebuchet MS"/>
              <a:cs typeface="Trebuchet MS"/>
            </a:endParaRPr>
          </a:p>
          <a:p>
            <a:pPr marL="412750">
              <a:lnSpc>
                <a:spcPct val="100000"/>
              </a:lnSpc>
              <a:spcBef>
                <a:spcPts val="1140"/>
              </a:spcBef>
            </a:pPr>
            <a:r>
              <a:rPr sz="4250" b="1" spc="-235" dirty="0">
                <a:solidFill>
                  <a:srgbClr val="363636"/>
                </a:solidFill>
                <a:latin typeface="Trebuchet MS"/>
                <a:cs typeface="Trebuchet MS"/>
              </a:rPr>
              <a:t>05</a:t>
            </a:r>
            <a:endParaRPr sz="4250">
              <a:latin typeface="Trebuchet MS"/>
              <a:cs typeface="Trebuchet MS"/>
            </a:endParaRPr>
          </a:p>
          <a:p>
            <a:pPr marL="405130">
              <a:lnSpc>
                <a:spcPct val="100000"/>
              </a:lnSpc>
              <a:spcBef>
                <a:spcPts val="1445"/>
              </a:spcBef>
            </a:pPr>
            <a:r>
              <a:rPr sz="4250" b="1" spc="-170" dirty="0">
                <a:solidFill>
                  <a:srgbClr val="363636"/>
                </a:solidFill>
                <a:latin typeface="Trebuchet MS"/>
                <a:cs typeface="Trebuchet MS"/>
              </a:rPr>
              <a:t>06</a:t>
            </a:r>
            <a:endParaRPr sz="4250">
              <a:latin typeface="Trebuchet MS"/>
              <a:cs typeface="Trebuchet MS"/>
            </a:endParaRPr>
          </a:p>
          <a:p>
            <a:pPr marL="431800">
              <a:lnSpc>
                <a:spcPct val="100000"/>
              </a:lnSpc>
              <a:spcBef>
                <a:spcPts val="1595"/>
              </a:spcBef>
            </a:pPr>
            <a:r>
              <a:rPr sz="4250" b="1" spc="-385" dirty="0">
                <a:solidFill>
                  <a:srgbClr val="363636"/>
                </a:solidFill>
                <a:latin typeface="Trebuchet MS"/>
                <a:cs typeface="Trebuchet MS"/>
              </a:rPr>
              <a:t>07</a:t>
            </a:r>
            <a:endParaRPr sz="4250">
              <a:latin typeface="Trebuchet MS"/>
              <a:cs typeface="Trebuchet MS"/>
            </a:endParaRPr>
          </a:p>
          <a:p>
            <a:pPr marL="409575">
              <a:lnSpc>
                <a:spcPct val="100000"/>
              </a:lnSpc>
              <a:spcBef>
                <a:spcPts val="1125"/>
              </a:spcBef>
            </a:pPr>
            <a:r>
              <a:rPr sz="4250" b="1" spc="-210" dirty="0">
                <a:solidFill>
                  <a:srgbClr val="363636"/>
                </a:solidFill>
                <a:latin typeface="Trebuchet MS"/>
                <a:cs typeface="Trebuchet MS"/>
              </a:rPr>
              <a:t>08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26155" y="9138638"/>
            <a:ext cx="235204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5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38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500" spc="5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500" spc="30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500" spc="275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500" spc="5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500" spc="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500" spc="53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500" spc="14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4304" y="1386493"/>
            <a:ext cx="13083695" cy="8900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101264" cy="59817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241204" y="4337149"/>
            <a:ext cx="7842884" cy="5139055"/>
            <a:chOff x="10241204" y="4337149"/>
            <a:chExt cx="7842884" cy="51390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4867" y="4337149"/>
              <a:ext cx="7238999" cy="46100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241204" y="7968049"/>
              <a:ext cx="1207770" cy="1508125"/>
            </a:xfrm>
            <a:custGeom>
              <a:avLst/>
              <a:gdLst/>
              <a:ahLst/>
              <a:cxnLst/>
              <a:rect l="l" t="t" r="r" b="b"/>
              <a:pathLst>
                <a:path w="1207770" h="1508125">
                  <a:moveTo>
                    <a:pt x="1207324" y="1507928"/>
                  </a:moveTo>
                  <a:lnTo>
                    <a:pt x="0" y="1507928"/>
                  </a:lnTo>
                  <a:lnTo>
                    <a:pt x="0" y="0"/>
                  </a:lnTo>
                  <a:lnTo>
                    <a:pt x="1207324" y="0"/>
                  </a:lnTo>
                  <a:lnTo>
                    <a:pt x="1207324" y="15079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76484" y="3536769"/>
            <a:ext cx="7162165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714750" algn="l"/>
              </a:tabLst>
            </a:pPr>
            <a:r>
              <a:rPr sz="5350" spc="-1050" dirty="0"/>
              <a:t>1</a:t>
            </a:r>
            <a:r>
              <a:rPr sz="5350" spc="-1090" dirty="0"/>
              <a:t> </a:t>
            </a:r>
            <a:r>
              <a:rPr sz="5350" spc="-655" dirty="0"/>
              <a:t>.</a:t>
            </a:r>
            <a:r>
              <a:rPr sz="5350" spc="-1090" dirty="0"/>
              <a:t> </a:t>
            </a:r>
            <a:r>
              <a:rPr sz="5350" spc="450" dirty="0"/>
              <a:t>P</a:t>
            </a:r>
            <a:r>
              <a:rPr sz="5350" spc="475" dirty="0"/>
              <a:t>R</a:t>
            </a:r>
            <a:r>
              <a:rPr sz="5350" spc="-95" dirty="0"/>
              <a:t>O</a:t>
            </a:r>
            <a:r>
              <a:rPr sz="5350" spc="-455" dirty="0"/>
              <a:t>J</a:t>
            </a:r>
            <a:r>
              <a:rPr sz="5350" spc="-120" dirty="0"/>
              <a:t>E</a:t>
            </a:r>
            <a:r>
              <a:rPr sz="5350" spc="270" dirty="0"/>
              <a:t>C</a:t>
            </a:r>
            <a:r>
              <a:rPr sz="5350" spc="-885" dirty="0"/>
              <a:t>T</a:t>
            </a:r>
            <a:r>
              <a:rPr sz="5350" dirty="0"/>
              <a:t>	</a:t>
            </a:r>
            <a:r>
              <a:rPr sz="5350" spc="-95" dirty="0"/>
              <a:t>O</a:t>
            </a:r>
            <a:r>
              <a:rPr sz="5350" spc="495" dirty="0"/>
              <a:t>B</a:t>
            </a:r>
            <a:r>
              <a:rPr sz="5350" spc="-455" dirty="0"/>
              <a:t>J</a:t>
            </a:r>
            <a:r>
              <a:rPr sz="5350" spc="-120" dirty="0"/>
              <a:t>E</a:t>
            </a:r>
            <a:r>
              <a:rPr sz="5350" spc="270" dirty="0"/>
              <a:t>C</a:t>
            </a:r>
            <a:r>
              <a:rPr sz="5350" spc="-360" dirty="0"/>
              <a:t>T</a:t>
            </a:r>
            <a:r>
              <a:rPr sz="5350" spc="650" dirty="0"/>
              <a:t>I</a:t>
            </a:r>
            <a:r>
              <a:rPr sz="5350" spc="20" dirty="0"/>
              <a:t>V</a:t>
            </a:r>
            <a:r>
              <a:rPr sz="5350" spc="-645" dirty="0"/>
              <a:t>E</a:t>
            </a:r>
            <a:endParaRPr sz="5350"/>
          </a:p>
        </p:txBody>
      </p:sp>
      <p:sp>
        <p:nvSpPr>
          <p:cNvPr id="9" name="object 9"/>
          <p:cNvSpPr txBox="1"/>
          <p:nvPr/>
        </p:nvSpPr>
        <p:spPr>
          <a:xfrm>
            <a:off x="332304" y="5704193"/>
            <a:ext cx="8468360" cy="24491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652145">
              <a:lnSpc>
                <a:spcPct val="100000"/>
              </a:lnSpc>
              <a:spcBef>
                <a:spcPts val="480"/>
              </a:spcBef>
            </a:pPr>
            <a:r>
              <a:rPr sz="1950" spc="160" dirty="0">
                <a:solidFill>
                  <a:srgbClr val="F5FFF5"/>
                </a:solidFill>
                <a:latin typeface="Trebuchet MS"/>
                <a:cs typeface="Trebuchet MS"/>
              </a:rPr>
              <a:t>The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10" dirty="0">
                <a:solidFill>
                  <a:srgbClr val="F5FFF5"/>
                </a:solidFill>
                <a:latin typeface="Trebuchet MS"/>
                <a:cs typeface="Trebuchet MS"/>
              </a:rPr>
              <a:t>primary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04" dirty="0">
                <a:solidFill>
                  <a:srgbClr val="F5FFF5"/>
                </a:solidFill>
                <a:latin typeface="Trebuchet MS"/>
                <a:cs typeface="Trebuchet MS"/>
              </a:rPr>
              <a:t>objective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25" dirty="0">
                <a:solidFill>
                  <a:srgbClr val="F5FFF5"/>
                </a:solidFill>
                <a:latin typeface="Trebuchet MS"/>
                <a:cs typeface="Trebuchet MS"/>
              </a:rPr>
              <a:t>of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65" dirty="0">
                <a:solidFill>
                  <a:srgbClr val="F5FFF5"/>
                </a:solidFill>
                <a:latin typeface="Trebuchet MS"/>
                <a:cs typeface="Trebuchet MS"/>
              </a:rPr>
              <a:t>the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75" dirty="0">
                <a:solidFill>
                  <a:srgbClr val="F5FFF5"/>
                </a:solidFill>
                <a:latin typeface="Trebuchet MS"/>
                <a:cs typeface="Trebuchet MS"/>
              </a:rPr>
              <a:t>COVID-19</a:t>
            </a:r>
            <a:r>
              <a:rPr sz="1950" spc="33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85" dirty="0">
                <a:solidFill>
                  <a:srgbClr val="F5FFF5"/>
                </a:solidFill>
                <a:latin typeface="Trebuchet MS"/>
                <a:cs typeface="Trebuchet MS"/>
              </a:rPr>
              <a:t>cases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25" dirty="0">
                <a:solidFill>
                  <a:srgbClr val="F5FFF5"/>
                </a:solidFill>
                <a:latin typeface="Trebuchet MS"/>
                <a:cs typeface="Trebuchet MS"/>
              </a:rPr>
              <a:t>analysis</a:t>
            </a:r>
            <a:endParaRPr sz="1950">
              <a:latin typeface="Trebuchet MS"/>
              <a:cs typeface="Trebuchet MS"/>
            </a:endParaRPr>
          </a:p>
          <a:p>
            <a:pPr marL="12700" marR="5080">
              <a:lnSpc>
                <a:spcPct val="116500"/>
              </a:lnSpc>
            </a:pPr>
            <a:r>
              <a:rPr sz="1950" spc="195" dirty="0">
                <a:solidFill>
                  <a:srgbClr val="F5FFF5"/>
                </a:solidFill>
                <a:latin typeface="Trebuchet MS"/>
                <a:cs typeface="Trebuchet MS"/>
              </a:rPr>
              <a:t>project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25" dirty="0">
                <a:solidFill>
                  <a:srgbClr val="F5FFF5"/>
                </a:solidFill>
                <a:latin typeface="Trebuchet MS"/>
                <a:cs typeface="Trebuchet MS"/>
              </a:rPr>
              <a:t>was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55" dirty="0">
                <a:solidFill>
                  <a:srgbClr val="F5FFF5"/>
                </a:solidFill>
                <a:latin typeface="Trebuchet MS"/>
                <a:cs typeface="Trebuchet MS"/>
              </a:rPr>
              <a:t>to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95" dirty="0">
                <a:solidFill>
                  <a:srgbClr val="F5FFF5"/>
                </a:solidFill>
                <a:latin typeface="Trebuchet MS"/>
                <a:cs typeface="Trebuchet MS"/>
              </a:rPr>
              <a:t>explore</a:t>
            </a:r>
            <a:r>
              <a:rPr sz="1950" spc="33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15" dirty="0">
                <a:solidFill>
                  <a:srgbClr val="F5FFF5"/>
                </a:solidFill>
                <a:latin typeface="Trebuchet MS"/>
                <a:cs typeface="Trebuchet MS"/>
              </a:rPr>
              <a:t>and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90" dirty="0">
                <a:solidFill>
                  <a:srgbClr val="F5FFF5"/>
                </a:solidFill>
                <a:latin typeface="Trebuchet MS"/>
                <a:cs typeface="Trebuchet MS"/>
              </a:rPr>
              <a:t>analyze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65" dirty="0">
                <a:solidFill>
                  <a:srgbClr val="F5FFF5"/>
                </a:solidFill>
                <a:latin typeface="Trebuchet MS"/>
                <a:cs typeface="Trebuchet MS"/>
              </a:rPr>
              <a:t>the</a:t>
            </a:r>
            <a:r>
              <a:rPr sz="1950" spc="33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75" dirty="0">
                <a:solidFill>
                  <a:srgbClr val="F5FFF5"/>
                </a:solidFill>
                <a:latin typeface="Trebuchet MS"/>
                <a:cs typeface="Trebuchet MS"/>
              </a:rPr>
              <a:t>trends,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80" dirty="0">
                <a:solidFill>
                  <a:srgbClr val="F5FFF5"/>
                </a:solidFill>
                <a:latin typeface="Trebuchet MS"/>
                <a:cs typeface="Trebuchet MS"/>
              </a:rPr>
              <a:t>patterns,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15" dirty="0">
                <a:solidFill>
                  <a:srgbClr val="F5FFF5"/>
                </a:solidFill>
                <a:latin typeface="Trebuchet MS"/>
                <a:cs typeface="Trebuchet MS"/>
              </a:rPr>
              <a:t>and </a:t>
            </a:r>
            <a:r>
              <a:rPr sz="1950" spc="-57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50" dirty="0">
                <a:solidFill>
                  <a:srgbClr val="F5FFF5"/>
                </a:solidFill>
                <a:latin typeface="Trebuchet MS"/>
                <a:cs typeface="Trebuchet MS"/>
              </a:rPr>
              <a:t>impacts</a:t>
            </a:r>
            <a:r>
              <a:rPr sz="1950" spc="32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25" dirty="0">
                <a:solidFill>
                  <a:srgbClr val="F5FFF5"/>
                </a:solidFill>
                <a:latin typeface="Trebuchet MS"/>
                <a:cs typeface="Trebuchet MS"/>
              </a:rPr>
              <a:t>of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65" dirty="0">
                <a:solidFill>
                  <a:srgbClr val="F5FFF5"/>
                </a:solidFill>
                <a:latin typeface="Trebuchet MS"/>
                <a:cs typeface="Trebuchet MS"/>
              </a:rPr>
              <a:t>the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75" dirty="0">
                <a:solidFill>
                  <a:srgbClr val="F5FFF5"/>
                </a:solidFill>
                <a:latin typeface="Trebuchet MS"/>
                <a:cs typeface="Trebuchet MS"/>
              </a:rPr>
              <a:t>COVID-19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54" dirty="0">
                <a:solidFill>
                  <a:srgbClr val="F5FFF5"/>
                </a:solidFill>
                <a:latin typeface="Trebuchet MS"/>
                <a:cs typeface="Trebuchet MS"/>
              </a:rPr>
              <a:t>pandemic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25" dirty="0">
                <a:solidFill>
                  <a:srgbClr val="F5FFF5"/>
                </a:solidFill>
                <a:latin typeface="Trebuchet MS"/>
                <a:cs typeface="Trebuchet MS"/>
              </a:rPr>
              <a:t>using</a:t>
            </a:r>
            <a:r>
              <a:rPr sz="1950" spc="32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45" dirty="0">
                <a:solidFill>
                  <a:srgbClr val="F5FFF5"/>
                </a:solidFill>
                <a:latin typeface="Trebuchet MS"/>
                <a:cs typeface="Trebuchet MS"/>
              </a:rPr>
              <a:t>data-driven</a:t>
            </a:r>
            <a:endParaRPr sz="1950">
              <a:latin typeface="Trebuchet MS"/>
              <a:cs typeface="Trebuchet MS"/>
            </a:endParaRPr>
          </a:p>
          <a:p>
            <a:pPr marL="12700" marR="142240">
              <a:lnSpc>
                <a:spcPct val="116500"/>
              </a:lnSpc>
            </a:pPr>
            <a:r>
              <a:rPr sz="1950" spc="220" dirty="0">
                <a:solidFill>
                  <a:srgbClr val="F5FFF5"/>
                </a:solidFill>
                <a:latin typeface="Trebuchet MS"/>
                <a:cs typeface="Trebuchet MS"/>
              </a:rPr>
              <a:t>methods.</a:t>
            </a:r>
            <a:r>
              <a:rPr sz="1950" spc="32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80" dirty="0">
                <a:solidFill>
                  <a:srgbClr val="F5FFF5"/>
                </a:solidFill>
                <a:latin typeface="Trebuchet MS"/>
                <a:cs typeface="Trebuchet MS"/>
              </a:rPr>
              <a:t>This</a:t>
            </a:r>
            <a:r>
              <a:rPr sz="1950" spc="32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10" dirty="0">
                <a:solidFill>
                  <a:srgbClr val="F5FFF5"/>
                </a:solidFill>
                <a:latin typeface="Trebuchet MS"/>
                <a:cs typeface="Trebuchet MS"/>
              </a:rPr>
              <a:t>involved</a:t>
            </a:r>
            <a:r>
              <a:rPr sz="1950" spc="32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10" dirty="0">
                <a:solidFill>
                  <a:srgbClr val="F5FFF5"/>
                </a:solidFill>
                <a:latin typeface="Trebuchet MS"/>
                <a:cs typeface="Trebuchet MS"/>
              </a:rPr>
              <a:t>examining</a:t>
            </a:r>
            <a:r>
              <a:rPr sz="1950" spc="32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65" dirty="0">
                <a:solidFill>
                  <a:srgbClr val="F5FFF5"/>
                </a:solidFill>
                <a:latin typeface="Trebuchet MS"/>
                <a:cs typeface="Trebuchet MS"/>
              </a:rPr>
              <a:t>the</a:t>
            </a:r>
            <a:r>
              <a:rPr sz="1950" spc="32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54" dirty="0">
                <a:solidFill>
                  <a:srgbClr val="F5FFF5"/>
                </a:solidFill>
                <a:latin typeface="Trebuchet MS"/>
                <a:cs typeface="Trebuchet MS"/>
              </a:rPr>
              <a:t>progression</a:t>
            </a:r>
            <a:r>
              <a:rPr sz="1950" spc="32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25" dirty="0">
                <a:solidFill>
                  <a:srgbClr val="F5FFF5"/>
                </a:solidFill>
                <a:latin typeface="Trebuchet MS"/>
                <a:cs typeface="Trebuchet MS"/>
              </a:rPr>
              <a:t>of</a:t>
            </a:r>
            <a:r>
              <a:rPr sz="1950" spc="32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10" dirty="0">
                <a:solidFill>
                  <a:srgbClr val="F5FFF5"/>
                </a:solidFill>
                <a:latin typeface="Trebuchet MS"/>
                <a:cs typeface="Trebuchet MS"/>
              </a:rPr>
              <a:t>cases, </a:t>
            </a:r>
            <a:r>
              <a:rPr sz="1950" spc="-57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00" dirty="0">
                <a:solidFill>
                  <a:srgbClr val="F5FFF5"/>
                </a:solidFill>
                <a:latin typeface="Trebuchet MS"/>
                <a:cs typeface="Trebuchet MS"/>
              </a:rPr>
              <a:t>identifying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25" dirty="0">
                <a:solidFill>
                  <a:srgbClr val="F5FFF5"/>
                </a:solidFill>
                <a:latin typeface="Trebuchet MS"/>
                <a:cs typeface="Trebuchet MS"/>
              </a:rPr>
              <a:t>hotspots,</a:t>
            </a:r>
            <a:r>
              <a:rPr sz="1950" spc="33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40" dirty="0">
                <a:solidFill>
                  <a:srgbClr val="F5FFF5"/>
                </a:solidFill>
                <a:latin typeface="Trebuchet MS"/>
                <a:cs typeface="Trebuchet MS"/>
              </a:rPr>
              <a:t>understanding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54" dirty="0">
                <a:solidFill>
                  <a:srgbClr val="F5FFF5"/>
                </a:solidFill>
                <a:latin typeface="Trebuchet MS"/>
                <a:cs typeface="Trebuchet MS"/>
              </a:rPr>
              <a:t>demographic</a:t>
            </a:r>
            <a:r>
              <a:rPr sz="1950" spc="33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00" dirty="0">
                <a:solidFill>
                  <a:srgbClr val="F5FFF5"/>
                </a:solidFill>
                <a:latin typeface="Trebuchet MS"/>
                <a:cs typeface="Trebuchet MS"/>
              </a:rPr>
              <a:t>impacts, </a:t>
            </a:r>
            <a:r>
              <a:rPr sz="1950" spc="204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15" dirty="0">
                <a:solidFill>
                  <a:srgbClr val="F5FFF5"/>
                </a:solidFill>
                <a:latin typeface="Trebuchet MS"/>
                <a:cs typeface="Trebuchet MS"/>
              </a:rPr>
              <a:t>and</a:t>
            </a:r>
            <a:r>
              <a:rPr sz="1950" spc="32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00" dirty="0">
                <a:solidFill>
                  <a:srgbClr val="F5FFF5"/>
                </a:solidFill>
                <a:latin typeface="Trebuchet MS"/>
                <a:cs typeface="Trebuchet MS"/>
              </a:rPr>
              <a:t>deriving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25" dirty="0">
                <a:solidFill>
                  <a:srgbClr val="F5FFF5"/>
                </a:solidFill>
                <a:latin typeface="Trebuchet MS"/>
                <a:cs typeface="Trebuchet MS"/>
              </a:rPr>
              <a:t>insights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65" dirty="0">
                <a:solidFill>
                  <a:srgbClr val="F5FFF5"/>
                </a:solidFill>
                <a:latin typeface="Trebuchet MS"/>
                <a:cs typeface="Trebuchet MS"/>
              </a:rPr>
              <a:t>that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25" dirty="0">
                <a:solidFill>
                  <a:srgbClr val="F5FFF5"/>
                </a:solidFill>
                <a:latin typeface="Trebuchet MS"/>
                <a:cs typeface="Trebuchet MS"/>
              </a:rPr>
              <a:t>could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95" dirty="0">
                <a:solidFill>
                  <a:srgbClr val="F5FFF5"/>
                </a:solidFill>
                <a:latin typeface="Trebuchet MS"/>
                <a:cs typeface="Trebuchet MS"/>
              </a:rPr>
              <a:t>potentially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65" dirty="0">
                <a:solidFill>
                  <a:srgbClr val="F5FFF5"/>
                </a:solidFill>
                <a:latin typeface="Trebuchet MS"/>
                <a:cs typeface="Trebuchet MS"/>
              </a:rPr>
              <a:t>aid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85" dirty="0">
                <a:solidFill>
                  <a:srgbClr val="F5FFF5"/>
                </a:solidFill>
                <a:latin typeface="Trebuchet MS"/>
                <a:cs typeface="Trebuchet MS"/>
              </a:rPr>
              <a:t>in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95" dirty="0">
                <a:solidFill>
                  <a:srgbClr val="F5FFF5"/>
                </a:solidFill>
                <a:latin typeface="Trebuchet MS"/>
                <a:cs typeface="Trebuchet MS"/>
              </a:rPr>
              <a:t>better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950" spc="240" dirty="0">
                <a:solidFill>
                  <a:srgbClr val="F5FFF5"/>
                </a:solidFill>
                <a:latin typeface="Trebuchet MS"/>
                <a:cs typeface="Trebuchet MS"/>
              </a:rPr>
              <a:t>understanding</a:t>
            </a:r>
            <a:r>
              <a:rPr sz="1950" spc="32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15" dirty="0">
                <a:solidFill>
                  <a:srgbClr val="F5FFF5"/>
                </a:solidFill>
                <a:latin typeface="Trebuchet MS"/>
                <a:cs typeface="Trebuchet MS"/>
              </a:rPr>
              <a:t>and</a:t>
            </a:r>
            <a:r>
              <a:rPr sz="1950" spc="33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54" dirty="0">
                <a:solidFill>
                  <a:srgbClr val="F5FFF5"/>
                </a:solidFill>
                <a:latin typeface="Trebuchet MS"/>
                <a:cs typeface="Trebuchet MS"/>
              </a:rPr>
              <a:t>responding</a:t>
            </a:r>
            <a:r>
              <a:rPr sz="1950" spc="33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55" dirty="0">
                <a:solidFill>
                  <a:srgbClr val="F5FFF5"/>
                </a:solidFill>
                <a:latin typeface="Trebuchet MS"/>
                <a:cs typeface="Trebuchet MS"/>
              </a:rPr>
              <a:t>to</a:t>
            </a:r>
            <a:r>
              <a:rPr sz="1950" spc="33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165" dirty="0">
                <a:solidFill>
                  <a:srgbClr val="F5FFF5"/>
                </a:solidFill>
                <a:latin typeface="Trebuchet MS"/>
                <a:cs typeface="Trebuchet MS"/>
              </a:rPr>
              <a:t>the</a:t>
            </a:r>
            <a:r>
              <a:rPr sz="1950" spc="33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1950" spc="210" dirty="0">
                <a:solidFill>
                  <a:srgbClr val="F5FFF5"/>
                </a:solidFill>
                <a:latin typeface="Trebuchet MS"/>
                <a:cs typeface="Trebuchet MS"/>
              </a:rPr>
              <a:t>pandemic.</a:t>
            </a:r>
            <a:endParaRPr sz="1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  <a:solidFill>
            <a:schemeClr val="accent1"/>
          </a:solidFill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3086100"/>
            </a:xfrm>
            <a:custGeom>
              <a:avLst/>
              <a:gdLst/>
              <a:ahLst/>
              <a:cxnLst/>
              <a:rect l="l" t="t" r="r" b="b"/>
              <a:pathLst>
                <a:path w="18288000" h="3086100">
                  <a:moveTo>
                    <a:pt x="18287998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30860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48" y="0"/>
              <a:ext cx="4821850" cy="3073400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6297" cy="3441700"/>
            </a:xfrm>
            <a:prstGeom prst="rect">
              <a:avLst/>
            </a:prstGeom>
            <a:grpFill/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85419" y="1162261"/>
            <a:ext cx="10257790" cy="1675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44345" marR="5080" indent="-1732280">
              <a:lnSpc>
                <a:spcPct val="115100"/>
              </a:lnSpc>
              <a:spcBef>
                <a:spcPts val="95"/>
              </a:spcBef>
              <a:tabLst>
                <a:tab pos="798195" algn="l"/>
                <a:tab pos="3160395" algn="l"/>
                <a:tab pos="6065520" algn="l"/>
                <a:tab pos="6202680" algn="l"/>
                <a:tab pos="9106535" algn="l"/>
              </a:tabLst>
            </a:pPr>
            <a:r>
              <a:rPr sz="4700" spc="-325" dirty="0"/>
              <a:t>2</a:t>
            </a:r>
            <a:r>
              <a:rPr sz="4700" spc="-955" dirty="0"/>
              <a:t> </a:t>
            </a:r>
            <a:r>
              <a:rPr sz="4700" spc="-575" dirty="0"/>
              <a:t>.</a:t>
            </a:r>
            <a:r>
              <a:rPr sz="4700" dirty="0"/>
              <a:t>	</a:t>
            </a:r>
            <a:r>
              <a:rPr sz="4700" spc="210" dirty="0"/>
              <a:t>D</a:t>
            </a:r>
            <a:r>
              <a:rPr sz="4700" spc="-100" dirty="0"/>
              <a:t>E</a:t>
            </a:r>
            <a:r>
              <a:rPr sz="4700" spc="484" dirty="0"/>
              <a:t>S</a:t>
            </a:r>
            <a:r>
              <a:rPr sz="4700" spc="575" dirty="0"/>
              <a:t>I</a:t>
            </a:r>
            <a:r>
              <a:rPr sz="4700" spc="55" dirty="0"/>
              <a:t>G</a:t>
            </a:r>
            <a:r>
              <a:rPr sz="4700" spc="-484" dirty="0"/>
              <a:t>N</a:t>
            </a:r>
            <a:r>
              <a:rPr sz="4700" dirty="0"/>
              <a:t>	</a:t>
            </a:r>
            <a:r>
              <a:rPr sz="4700" spc="-315" dirty="0"/>
              <a:t>T</a:t>
            </a:r>
            <a:r>
              <a:rPr sz="4700" spc="130" dirty="0"/>
              <a:t>H</a:t>
            </a:r>
            <a:r>
              <a:rPr sz="4700" spc="575" dirty="0"/>
              <a:t>I</a:t>
            </a:r>
            <a:r>
              <a:rPr sz="4700" spc="-25" dirty="0"/>
              <a:t>N</a:t>
            </a:r>
            <a:r>
              <a:rPr sz="4700" spc="240" dirty="0"/>
              <a:t>K</a:t>
            </a:r>
            <a:r>
              <a:rPr sz="4700" spc="575" dirty="0"/>
              <a:t>I</a:t>
            </a:r>
            <a:r>
              <a:rPr sz="4700" spc="-25" dirty="0"/>
              <a:t>N</a:t>
            </a:r>
            <a:r>
              <a:rPr sz="4700" spc="-405" dirty="0"/>
              <a:t>G</a:t>
            </a:r>
            <a:r>
              <a:rPr sz="4700" dirty="0"/>
              <a:t>		</a:t>
            </a:r>
            <a:r>
              <a:rPr sz="4700" spc="400" dirty="0"/>
              <a:t>P</a:t>
            </a:r>
            <a:r>
              <a:rPr sz="4700" spc="425" dirty="0"/>
              <a:t>R</a:t>
            </a:r>
            <a:r>
              <a:rPr sz="4700" spc="-75" dirty="0"/>
              <a:t>O</a:t>
            </a:r>
            <a:r>
              <a:rPr sz="4700" spc="245" dirty="0"/>
              <a:t>C</a:t>
            </a:r>
            <a:r>
              <a:rPr sz="4700" spc="-100" dirty="0"/>
              <a:t>E</a:t>
            </a:r>
            <a:r>
              <a:rPr sz="4700" spc="484" dirty="0"/>
              <a:t>S</a:t>
            </a:r>
            <a:r>
              <a:rPr sz="4700" spc="25" dirty="0"/>
              <a:t>S</a:t>
            </a:r>
            <a:r>
              <a:rPr sz="4700" dirty="0"/>
              <a:t>	</a:t>
            </a:r>
            <a:r>
              <a:rPr sz="4700" spc="85" dirty="0"/>
              <a:t>A</a:t>
            </a:r>
            <a:r>
              <a:rPr sz="4700" spc="-25" dirty="0"/>
              <a:t>N</a:t>
            </a:r>
            <a:r>
              <a:rPr sz="4700" spc="-165" dirty="0"/>
              <a:t>D  </a:t>
            </a:r>
            <a:r>
              <a:rPr sz="4700" spc="-30" dirty="0"/>
              <a:t>DEVELOPMENT	</a:t>
            </a:r>
            <a:r>
              <a:rPr sz="4700" spc="155" dirty="0"/>
              <a:t>PHASES:</a:t>
            </a:r>
            <a:endParaRPr sz="4700"/>
          </a:p>
        </p:txBody>
      </p:sp>
      <p:sp>
        <p:nvSpPr>
          <p:cNvPr id="7" name="object 7"/>
          <p:cNvSpPr txBox="1"/>
          <p:nvPr/>
        </p:nvSpPr>
        <p:spPr>
          <a:xfrm>
            <a:off x="1706401" y="3707095"/>
            <a:ext cx="15085694" cy="542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99"/>
              </a:lnSpc>
              <a:spcBef>
                <a:spcPts val="100"/>
              </a:spcBef>
            </a:pPr>
            <a:r>
              <a:rPr sz="3400" dirty="0">
                <a:latin typeface="Lucida Sans Unicode"/>
                <a:cs typeface="Lucida Sans Unicode"/>
              </a:rPr>
              <a:t>Understanding</a:t>
            </a:r>
            <a:r>
              <a:rPr sz="3400" spc="-229" dirty="0">
                <a:latin typeface="Lucida Sans Unicode"/>
                <a:cs typeface="Lucida Sans Unicode"/>
              </a:rPr>
              <a:t> </a:t>
            </a:r>
            <a:r>
              <a:rPr sz="3400" spc="55" dirty="0">
                <a:latin typeface="Lucida Sans Unicode"/>
                <a:cs typeface="Lucida Sans Unicode"/>
              </a:rPr>
              <a:t>the</a:t>
            </a:r>
            <a:r>
              <a:rPr sz="3400" spc="-229" dirty="0">
                <a:latin typeface="Lucida Sans Unicode"/>
                <a:cs typeface="Lucida Sans Unicode"/>
              </a:rPr>
              <a:t> </a:t>
            </a:r>
            <a:r>
              <a:rPr sz="3400" spc="25" dirty="0">
                <a:latin typeface="Lucida Sans Unicode"/>
                <a:cs typeface="Lucida Sans Unicode"/>
              </a:rPr>
              <a:t>Problem:</a:t>
            </a:r>
            <a:r>
              <a:rPr sz="3400" spc="-229" dirty="0">
                <a:latin typeface="Lucida Sans Unicode"/>
                <a:cs typeface="Lucida Sans Unicode"/>
              </a:rPr>
              <a:t> </a:t>
            </a:r>
            <a:r>
              <a:rPr sz="3400" dirty="0">
                <a:latin typeface="Lucida Sans Unicode"/>
                <a:cs typeface="Lucida Sans Unicode"/>
              </a:rPr>
              <a:t>Initial</a:t>
            </a:r>
            <a:r>
              <a:rPr sz="3400" spc="-229" dirty="0">
                <a:latin typeface="Lucida Sans Unicode"/>
                <a:cs typeface="Lucida Sans Unicode"/>
              </a:rPr>
              <a:t> </a:t>
            </a:r>
            <a:r>
              <a:rPr sz="3400" spc="10" dirty="0">
                <a:latin typeface="Lucida Sans Unicode"/>
                <a:cs typeface="Lucida Sans Unicode"/>
              </a:rPr>
              <a:t>phase</a:t>
            </a:r>
            <a:r>
              <a:rPr sz="3400" spc="-229" dirty="0">
                <a:latin typeface="Lucida Sans Unicode"/>
                <a:cs typeface="Lucida Sans Unicode"/>
              </a:rPr>
              <a:t> </a:t>
            </a:r>
            <a:r>
              <a:rPr sz="3400" spc="45" dirty="0">
                <a:latin typeface="Lucida Sans Unicode"/>
                <a:cs typeface="Lucida Sans Unicode"/>
              </a:rPr>
              <a:t>involved</a:t>
            </a:r>
            <a:r>
              <a:rPr sz="3400" spc="-229" dirty="0">
                <a:latin typeface="Lucida Sans Unicode"/>
                <a:cs typeface="Lucida Sans Unicode"/>
              </a:rPr>
              <a:t> </a:t>
            </a:r>
            <a:r>
              <a:rPr sz="3400" spc="-45" dirty="0">
                <a:latin typeface="Lucida Sans Unicode"/>
                <a:cs typeface="Lucida Sans Unicode"/>
              </a:rPr>
              <a:t>gathering</a:t>
            </a:r>
            <a:r>
              <a:rPr sz="3400" spc="-229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information </a:t>
            </a:r>
            <a:r>
              <a:rPr sz="3400" spc="-1060" dirty="0">
                <a:latin typeface="Lucida Sans Unicode"/>
                <a:cs typeface="Lucida Sans Unicode"/>
              </a:rPr>
              <a:t> </a:t>
            </a:r>
            <a:r>
              <a:rPr sz="3400" dirty="0">
                <a:latin typeface="Lucida Sans Unicode"/>
                <a:cs typeface="Lucida Sans Unicode"/>
              </a:rPr>
              <a:t>on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5" dirty="0">
                <a:latin typeface="Lucida Sans Unicode"/>
                <a:cs typeface="Lucida Sans Unicode"/>
              </a:rPr>
              <a:t>the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20" dirty="0">
                <a:latin typeface="Lucida Sans Unicode"/>
                <a:cs typeface="Lucida Sans Unicode"/>
              </a:rPr>
              <a:t>spread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30" dirty="0">
                <a:latin typeface="Lucida Sans Unicode"/>
                <a:cs typeface="Lucida Sans Unicode"/>
              </a:rPr>
              <a:t>of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-114" dirty="0">
                <a:latin typeface="Lucida Sans Unicode"/>
                <a:cs typeface="Lucida Sans Unicode"/>
              </a:rPr>
              <a:t>COVID-19,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25" dirty="0">
                <a:latin typeface="Lucida Sans Unicode"/>
                <a:cs typeface="Lucida Sans Unicode"/>
              </a:rPr>
              <a:t>available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datasets,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15" dirty="0">
                <a:latin typeface="Lucida Sans Unicode"/>
                <a:cs typeface="Lucida Sans Unicode"/>
              </a:rPr>
              <a:t>and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-35" dirty="0">
                <a:latin typeface="Lucida Sans Unicode"/>
                <a:cs typeface="Lucida Sans Unicode"/>
              </a:rPr>
              <a:t>defining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5" dirty="0">
                <a:latin typeface="Lucida Sans Unicode"/>
                <a:cs typeface="Lucida Sans Unicode"/>
              </a:rPr>
              <a:t>the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40" dirty="0">
                <a:latin typeface="Lucida Sans Unicode"/>
                <a:cs typeface="Lucida Sans Unicode"/>
              </a:rPr>
              <a:t>scope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30" dirty="0">
                <a:latin typeface="Lucida Sans Unicode"/>
                <a:cs typeface="Lucida Sans Unicode"/>
              </a:rPr>
              <a:t>of </a:t>
            </a:r>
            <a:r>
              <a:rPr sz="3400" spc="-1060" dirty="0">
                <a:latin typeface="Lucida Sans Unicode"/>
                <a:cs typeface="Lucida Sans Unicode"/>
              </a:rPr>
              <a:t> </a:t>
            </a:r>
            <a:r>
              <a:rPr sz="3400" spc="-20" dirty="0">
                <a:latin typeface="Lucida Sans Unicode"/>
                <a:cs typeface="Lucida Sans Unicode"/>
              </a:rPr>
              <a:t>analysis.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40" dirty="0">
                <a:latin typeface="Lucida Sans Unicode"/>
                <a:cs typeface="Lucida Sans Unicode"/>
              </a:rPr>
              <a:t>Data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30" dirty="0">
                <a:latin typeface="Lucida Sans Unicode"/>
                <a:cs typeface="Lucida Sans Unicode"/>
              </a:rPr>
              <a:t>Collection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15" dirty="0">
                <a:latin typeface="Lucida Sans Unicode"/>
                <a:cs typeface="Lucida Sans Unicode"/>
              </a:rPr>
              <a:t>and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dirty="0">
                <a:latin typeface="Lucida Sans Unicode"/>
                <a:cs typeface="Lucida Sans Unicode"/>
              </a:rPr>
              <a:t>Preprocessing: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50" dirty="0">
                <a:latin typeface="Lucida Sans Unicode"/>
                <a:cs typeface="Lucida Sans Unicode"/>
              </a:rPr>
              <a:t>Retrieval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30" dirty="0">
                <a:latin typeface="Lucida Sans Unicode"/>
                <a:cs typeface="Lucida Sans Unicode"/>
              </a:rPr>
              <a:t>of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30" dirty="0">
                <a:latin typeface="Lucida Sans Unicode"/>
                <a:cs typeface="Lucida Sans Unicode"/>
              </a:rPr>
              <a:t>diverse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90" dirty="0">
                <a:latin typeface="Lucida Sans Unicode"/>
                <a:cs typeface="Lucida Sans Unicode"/>
              </a:rPr>
              <a:t>COVID- </a:t>
            </a:r>
            <a:r>
              <a:rPr sz="3400" spc="-1060" dirty="0">
                <a:latin typeface="Lucida Sans Unicode"/>
                <a:cs typeface="Lucida Sans Unicode"/>
              </a:rPr>
              <a:t> </a:t>
            </a:r>
            <a:r>
              <a:rPr sz="3400" spc="-160" dirty="0">
                <a:latin typeface="Lucida Sans Unicode"/>
                <a:cs typeface="Lucida Sans Unicode"/>
              </a:rPr>
              <a:t>19 </a:t>
            </a:r>
            <a:r>
              <a:rPr sz="3400" spc="30" dirty="0">
                <a:latin typeface="Lucida Sans Unicode"/>
                <a:cs typeface="Lucida Sans Unicode"/>
              </a:rPr>
              <a:t>datasets </a:t>
            </a:r>
            <a:r>
              <a:rPr sz="3400" spc="5" dirty="0">
                <a:latin typeface="Lucida Sans Unicode"/>
                <a:cs typeface="Lucida Sans Unicode"/>
              </a:rPr>
              <a:t>from </a:t>
            </a:r>
            <a:r>
              <a:rPr sz="3400" spc="15" dirty="0">
                <a:latin typeface="Lucida Sans Unicode"/>
                <a:cs typeface="Lucida Sans Unicode"/>
              </a:rPr>
              <a:t>reliable </a:t>
            </a:r>
            <a:r>
              <a:rPr sz="3400" spc="10" dirty="0">
                <a:latin typeface="Lucida Sans Unicode"/>
                <a:cs typeface="Lucida Sans Unicode"/>
              </a:rPr>
              <a:t>sources </a:t>
            </a:r>
            <a:r>
              <a:rPr sz="3400" spc="-125" dirty="0">
                <a:latin typeface="Lucida Sans Unicode"/>
                <a:cs typeface="Lucida Sans Unicode"/>
              </a:rPr>
              <a:t>(e.g., </a:t>
            </a:r>
            <a:r>
              <a:rPr sz="3400" spc="40" dirty="0">
                <a:latin typeface="Lucida Sans Unicode"/>
                <a:cs typeface="Lucida Sans Unicode"/>
              </a:rPr>
              <a:t>WHO, </a:t>
            </a:r>
            <a:r>
              <a:rPr sz="3400" spc="15" dirty="0">
                <a:latin typeface="Lucida Sans Unicode"/>
                <a:cs typeface="Lucida Sans Unicode"/>
              </a:rPr>
              <a:t>CDC) and </a:t>
            </a:r>
            <a:r>
              <a:rPr sz="3400" spc="-5" dirty="0">
                <a:latin typeface="Lucida Sans Unicode"/>
                <a:cs typeface="Lucida Sans Unicode"/>
              </a:rPr>
              <a:t>preprocessing </a:t>
            </a:r>
            <a:r>
              <a:rPr sz="340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this </a:t>
            </a:r>
            <a:r>
              <a:rPr sz="3400" spc="45" dirty="0">
                <a:latin typeface="Lucida Sans Unicode"/>
                <a:cs typeface="Lucida Sans Unicode"/>
              </a:rPr>
              <a:t>data </a:t>
            </a:r>
            <a:r>
              <a:rPr sz="3400" spc="25" dirty="0">
                <a:latin typeface="Lucida Sans Unicode"/>
                <a:cs typeface="Lucida Sans Unicode"/>
              </a:rPr>
              <a:t>for </a:t>
            </a:r>
            <a:r>
              <a:rPr sz="3400" spc="-20" dirty="0">
                <a:latin typeface="Lucida Sans Unicode"/>
                <a:cs typeface="Lucida Sans Unicode"/>
              </a:rPr>
              <a:t>analysis. </a:t>
            </a:r>
            <a:r>
              <a:rPr sz="3400" spc="40" dirty="0">
                <a:latin typeface="Lucida Sans Unicode"/>
                <a:cs typeface="Lucida Sans Unicode"/>
              </a:rPr>
              <a:t>Data </a:t>
            </a:r>
            <a:r>
              <a:rPr sz="3400" spc="-10" dirty="0">
                <a:latin typeface="Lucida Sans Unicode"/>
                <a:cs typeface="Lucida Sans Unicode"/>
              </a:rPr>
              <a:t>Analysis </a:t>
            </a:r>
            <a:r>
              <a:rPr sz="3400" spc="15" dirty="0">
                <a:latin typeface="Lucida Sans Unicode"/>
                <a:cs typeface="Lucida Sans Unicode"/>
              </a:rPr>
              <a:t>and </a:t>
            </a:r>
            <a:r>
              <a:rPr sz="3400" spc="-50" dirty="0">
                <a:latin typeface="Lucida Sans Unicode"/>
                <a:cs typeface="Lucida Sans Unicode"/>
              </a:rPr>
              <a:t>Visualization: </a:t>
            </a:r>
            <a:r>
              <a:rPr sz="3400" spc="-65" dirty="0">
                <a:latin typeface="Lucida Sans Unicode"/>
                <a:cs typeface="Lucida Sans Unicode"/>
              </a:rPr>
              <a:t>Utilizing </a:t>
            </a:r>
            <a:r>
              <a:rPr sz="3400" spc="185" dirty="0">
                <a:latin typeface="Lucida Sans Unicode"/>
                <a:cs typeface="Lucida Sans Unicode"/>
              </a:rPr>
              <a:t>IBM </a:t>
            </a:r>
            <a:r>
              <a:rPr sz="3400" spc="190" dirty="0">
                <a:latin typeface="Lucida Sans Unicode"/>
                <a:cs typeface="Lucida Sans Unicode"/>
              </a:rPr>
              <a:t> </a:t>
            </a:r>
            <a:r>
              <a:rPr sz="3400" spc="20" dirty="0">
                <a:latin typeface="Lucida Sans Unicode"/>
                <a:cs typeface="Lucida Sans Unicode"/>
              </a:rPr>
              <a:t>C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-250" dirty="0">
                <a:latin typeface="Lucida Sans Unicode"/>
                <a:cs typeface="Lucida Sans Unicode"/>
              </a:rPr>
              <a:t>g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45" dirty="0">
                <a:latin typeface="Lucida Sans Unicode"/>
                <a:cs typeface="Lucida Sans Unicode"/>
              </a:rPr>
              <a:t>d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20" dirty="0">
                <a:latin typeface="Lucida Sans Unicode"/>
                <a:cs typeface="Lucida Sans Unicode"/>
              </a:rPr>
              <a:t>r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40" dirty="0">
                <a:latin typeface="Lucida Sans Unicode"/>
                <a:cs typeface="Lucida Sans Unicode"/>
              </a:rPr>
              <a:t>d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5" dirty="0">
                <a:latin typeface="Lucida Sans Unicode"/>
                <a:cs typeface="Lucida Sans Unicode"/>
              </a:rPr>
              <a:t>a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75" dirty="0">
                <a:latin typeface="Lucida Sans Unicode"/>
                <a:cs typeface="Lucida Sans Unicode"/>
              </a:rPr>
              <a:t>v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-35" dirty="0">
                <a:latin typeface="Lucida Sans Unicode"/>
                <a:cs typeface="Lucida Sans Unicode"/>
              </a:rPr>
              <a:t>u</a:t>
            </a:r>
            <a:r>
              <a:rPr sz="3400" spc="10" dirty="0">
                <a:latin typeface="Lucida Sans Unicode"/>
                <a:cs typeface="Lucida Sans Unicode"/>
              </a:rPr>
              <a:t>al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360" dirty="0">
                <a:latin typeface="Lucida Sans Unicode"/>
                <a:cs typeface="Lucida Sans Unicode"/>
              </a:rPr>
              <a:t>z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-5" dirty="0">
                <a:latin typeface="Lucida Sans Unicode"/>
                <a:cs typeface="Lucida Sans Unicode"/>
              </a:rPr>
              <a:t>n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5" dirty="0">
                <a:latin typeface="Lucida Sans Unicode"/>
                <a:cs typeface="Lucida Sans Unicode"/>
              </a:rPr>
              <a:t>oo</a:t>
            </a:r>
            <a:r>
              <a:rPr sz="3400" spc="10" dirty="0">
                <a:latin typeface="Lucida Sans Unicode"/>
                <a:cs typeface="Lucida Sans Unicode"/>
              </a:rPr>
              <a:t>l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0" dirty="0">
                <a:latin typeface="Lucida Sans Unicode"/>
                <a:cs typeface="Lucida Sans Unicode"/>
              </a:rPr>
              <a:t>o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10" dirty="0">
                <a:latin typeface="Lucida Sans Unicode"/>
                <a:cs typeface="Lucida Sans Unicode"/>
              </a:rPr>
              <a:t>al</a:t>
            </a:r>
            <a:r>
              <a:rPr sz="3400" spc="145" dirty="0">
                <a:latin typeface="Lucida Sans Unicode"/>
                <a:cs typeface="Lucida Sans Unicode"/>
              </a:rPr>
              <a:t>y</a:t>
            </a:r>
            <a:r>
              <a:rPr sz="3400" spc="-360" dirty="0">
                <a:latin typeface="Lucida Sans Unicode"/>
                <a:cs typeface="Lucida Sans Unicode"/>
              </a:rPr>
              <a:t>z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10" dirty="0">
                <a:latin typeface="Lucida Sans Unicode"/>
                <a:cs typeface="Lucida Sans Unicode"/>
              </a:rPr>
              <a:t>ll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45" dirty="0">
                <a:latin typeface="Lucida Sans Unicode"/>
                <a:cs typeface="Lucida Sans Unicode"/>
              </a:rPr>
              <a:t>d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40" dirty="0">
                <a:latin typeface="Lucida Sans Unicode"/>
                <a:cs typeface="Lucida Sans Unicode"/>
              </a:rPr>
              <a:t>d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-175" dirty="0">
                <a:latin typeface="Lucida Sans Unicode"/>
                <a:cs typeface="Lucida Sans Unicode"/>
              </a:rPr>
              <a:t>,  </a:t>
            </a:r>
            <a:r>
              <a:rPr sz="3400" dirty="0">
                <a:latin typeface="Lucida Sans Unicode"/>
                <a:cs typeface="Lucida Sans Unicode"/>
              </a:rPr>
              <a:t>creating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visual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20" dirty="0">
                <a:latin typeface="Lucida Sans Unicode"/>
                <a:cs typeface="Lucida Sans Unicode"/>
              </a:rPr>
              <a:t>representations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65" dirty="0">
                <a:latin typeface="Lucida Sans Unicode"/>
                <a:cs typeface="Lucida Sans Unicode"/>
              </a:rPr>
              <a:t>to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25" dirty="0">
                <a:latin typeface="Lucida Sans Unicode"/>
                <a:cs typeface="Lucida Sans Unicode"/>
              </a:rPr>
              <a:t>comprehend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55" dirty="0">
                <a:latin typeface="Lucida Sans Unicode"/>
                <a:cs typeface="Lucida Sans Unicode"/>
              </a:rPr>
              <a:t>the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30" dirty="0">
                <a:latin typeface="Lucida Sans Unicode"/>
                <a:cs typeface="Lucida Sans Unicode"/>
              </a:rPr>
              <a:t>trends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15" dirty="0">
                <a:latin typeface="Lucida Sans Unicode"/>
                <a:cs typeface="Lucida Sans Unicode"/>
              </a:rPr>
              <a:t>and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10" dirty="0">
                <a:latin typeface="Lucida Sans Unicode"/>
                <a:cs typeface="Lucida Sans Unicode"/>
              </a:rPr>
              <a:t>patterns.</a:t>
            </a:r>
            <a:endParaRPr sz="3400">
              <a:latin typeface="Lucida Sans Unicode"/>
              <a:cs typeface="Lucida Sans Unicode"/>
            </a:endParaRPr>
          </a:p>
          <a:p>
            <a:pPr marL="67945" marR="60325" algn="ctr">
              <a:lnSpc>
                <a:spcPct val="115799"/>
              </a:lnSpc>
            </a:pPr>
            <a:r>
              <a:rPr sz="3400" spc="-35" dirty="0">
                <a:latin typeface="Lucida Sans Unicode"/>
                <a:cs typeface="Lucida Sans Unicode"/>
              </a:rPr>
              <a:t>Insights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Generation: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20" dirty="0">
                <a:latin typeface="Lucida Sans Unicode"/>
                <a:cs typeface="Lucida Sans Unicode"/>
              </a:rPr>
              <a:t>Deriving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-50" dirty="0">
                <a:latin typeface="Lucida Sans Unicode"/>
                <a:cs typeface="Lucida Sans Unicode"/>
              </a:rPr>
              <a:t>insights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95" dirty="0">
                <a:latin typeface="Lucida Sans Unicode"/>
                <a:cs typeface="Lucida Sans Unicode"/>
              </a:rPr>
              <a:t>by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20" dirty="0">
                <a:latin typeface="Lucida Sans Unicode"/>
                <a:cs typeface="Lucida Sans Unicode"/>
              </a:rPr>
              <a:t>comparing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45" dirty="0">
                <a:latin typeface="Lucida Sans Unicode"/>
                <a:cs typeface="Lucida Sans Unicode"/>
              </a:rPr>
              <a:t>data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5" dirty="0">
                <a:latin typeface="Lucida Sans Unicode"/>
                <a:cs typeface="Lucida Sans Unicode"/>
              </a:rPr>
              <a:t>across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-60" dirty="0">
                <a:latin typeface="Lucida Sans Unicode"/>
                <a:cs typeface="Lucida Sans Unicode"/>
              </a:rPr>
              <a:t>regions, </a:t>
            </a:r>
            <a:r>
              <a:rPr sz="3400" spc="-1065" dirty="0">
                <a:latin typeface="Lucida Sans Unicode"/>
                <a:cs typeface="Lucida Sans Unicode"/>
              </a:rPr>
              <a:t> </a:t>
            </a:r>
            <a:r>
              <a:rPr sz="3400" spc="40" dirty="0">
                <a:latin typeface="Lucida Sans Unicode"/>
                <a:cs typeface="Lucida Sans Unicode"/>
              </a:rPr>
              <a:t>d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-250" dirty="0">
                <a:latin typeface="Lucida Sans Unicode"/>
                <a:cs typeface="Lucida Sans Unicode"/>
              </a:rPr>
              <a:t>g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-175" dirty="0">
                <a:latin typeface="Lucida Sans Unicode"/>
                <a:cs typeface="Lucida Sans Unicode"/>
              </a:rPr>
              <a:t>,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45" dirty="0">
                <a:latin typeface="Lucida Sans Unicode"/>
                <a:cs typeface="Lucida Sans Unicode"/>
              </a:rPr>
              <a:t>d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40" dirty="0">
                <a:latin typeface="Lucida Sans Unicode"/>
                <a:cs typeface="Lucida Sans Unicode"/>
              </a:rPr>
              <a:t>d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-185" dirty="0">
                <a:latin typeface="Lucida Sans Unicode"/>
                <a:cs typeface="Lucida Sans Unicode"/>
              </a:rPr>
              <a:t>.</a:t>
            </a:r>
            <a:endParaRPr sz="34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245985"/>
            <a:ext cx="2422831" cy="20320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27577" y="5480782"/>
            <a:ext cx="1960422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02721" cy="5803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5376" y="1893613"/>
            <a:ext cx="10793095" cy="208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  <a:tabLst>
                <a:tab pos="992505" algn="l"/>
                <a:tab pos="4789170" algn="l"/>
                <a:tab pos="9360535" algn="l"/>
              </a:tabLst>
            </a:pPr>
            <a:r>
              <a:rPr sz="5900" spc="-425" dirty="0"/>
              <a:t>3</a:t>
            </a:r>
            <a:r>
              <a:rPr sz="5900" spc="-1200" dirty="0"/>
              <a:t> </a:t>
            </a:r>
            <a:r>
              <a:rPr sz="5900" spc="-730" dirty="0"/>
              <a:t>.</a:t>
            </a:r>
            <a:r>
              <a:rPr sz="5900" dirty="0"/>
              <a:t>	</a:t>
            </a:r>
            <a:r>
              <a:rPr sz="5900" spc="90" dirty="0"/>
              <a:t>A</a:t>
            </a:r>
            <a:r>
              <a:rPr sz="5900" spc="-55" dirty="0"/>
              <a:t>N</a:t>
            </a:r>
            <a:r>
              <a:rPr sz="5900" spc="90" dirty="0"/>
              <a:t>A</a:t>
            </a:r>
            <a:r>
              <a:rPr sz="5900" spc="-75" dirty="0"/>
              <a:t>L</a:t>
            </a:r>
            <a:r>
              <a:rPr sz="5900" spc="-135" dirty="0"/>
              <a:t>Y</a:t>
            </a:r>
            <a:r>
              <a:rPr sz="5900" spc="590" dirty="0"/>
              <a:t>S</a:t>
            </a:r>
            <a:r>
              <a:rPr sz="5900" spc="705" dirty="0"/>
              <a:t>I</a:t>
            </a:r>
            <a:r>
              <a:rPr sz="5900" spc="15" dirty="0"/>
              <a:t>S</a:t>
            </a:r>
            <a:r>
              <a:rPr sz="5900" dirty="0"/>
              <a:t>	</a:t>
            </a:r>
            <a:r>
              <a:rPr sz="5900" spc="-120" dirty="0"/>
              <a:t>O</a:t>
            </a:r>
            <a:r>
              <a:rPr sz="5900" spc="530" dirty="0"/>
              <a:t>B</a:t>
            </a:r>
            <a:r>
              <a:rPr sz="5900" spc="-509" dirty="0"/>
              <a:t>J</a:t>
            </a:r>
            <a:r>
              <a:rPr sz="5900" spc="-145" dirty="0"/>
              <a:t>E</a:t>
            </a:r>
            <a:r>
              <a:rPr sz="5900" spc="285" dirty="0"/>
              <a:t>C</a:t>
            </a:r>
            <a:r>
              <a:rPr sz="5900" spc="-409" dirty="0"/>
              <a:t>T</a:t>
            </a:r>
            <a:r>
              <a:rPr sz="5900" spc="705" dirty="0"/>
              <a:t>I</a:t>
            </a:r>
            <a:r>
              <a:rPr sz="5900" spc="10" dirty="0"/>
              <a:t>V</a:t>
            </a:r>
            <a:r>
              <a:rPr sz="5900" spc="-145" dirty="0"/>
              <a:t>E</a:t>
            </a:r>
            <a:r>
              <a:rPr sz="5900" spc="15" dirty="0"/>
              <a:t>S</a:t>
            </a:r>
            <a:r>
              <a:rPr sz="5900" dirty="0"/>
              <a:t>	</a:t>
            </a:r>
            <a:r>
              <a:rPr sz="5900" spc="90" dirty="0"/>
              <a:t>A</a:t>
            </a:r>
            <a:r>
              <a:rPr sz="5900" spc="-55" dirty="0"/>
              <a:t>N</a:t>
            </a:r>
            <a:r>
              <a:rPr sz="5900" spc="-220" dirty="0"/>
              <a:t>D  </a:t>
            </a:r>
            <a:r>
              <a:rPr sz="5900" spc="-75" dirty="0"/>
              <a:t>METHODOLOGY:</a:t>
            </a:r>
            <a:endParaRPr sz="59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78678" y="0"/>
            <a:ext cx="4809322" cy="9461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52213" y="4223591"/>
            <a:ext cx="12066270" cy="4863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29310" indent="929005">
              <a:lnSpc>
                <a:spcPct val="115399"/>
              </a:lnSpc>
              <a:spcBef>
                <a:spcPts val="95"/>
              </a:spcBef>
              <a:tabLst>
                <a:tab pos="1875789" algn="l"/>
                <a:tab pos="2658110" algn="l"/>
                <a:tab pos="3804285" algn="l"/>
                <a:tab pos="3876675" algn="l"/>
                <a:tab pos="5292090" algn="l"/>
                <a:tab pos="5410200" algn="l"/>
                <a:tab pos="6956425" algn="l"/>
                <a:tab pos="7363459" algn="l"/>
                <a:tab pos="8620125" algn="l"/>
                <a:tab pos="8724265" algn="l"/>
                <a:tab pos="9582785" algn="l"/>
              </a:tabLst>
            </a:pPr>
            <a:r>
              <a:rPr sz="2500" spc="465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45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560" dirty="0">
                <a:solidFill>
                  <a:srgbClr val="F5FFF5"/>
                </a:solidFill>
                <a:latin typeface="Trebuchet MS"/>
                <a:cs typeface="Trebuchet MS"/>
              </a:rPr>
              <a:t>C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65" dirty="0">
                <a:solidFill>
                  <a:srgbClr val="F5FFF5"/>
                </a:solidFill>
                <a:latin typeface="Trebuchet MS"/>
                <a:cs typeface="Trebuchet MS"/>
              </a:rPr>
              <a:t>ll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440" dirty="0">
                <a:solidFill>
                  <a:srgbClr val="F5FFF5"/>
                </a:solidFill>
                <a:latin typeface="Trebuchet MS"/>
                <a:cs typeface="Trebuchet MS"/>
              </a:rPr>
              <a:t>c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75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305" dirty="0">
                <a:solidFill>
                  <a:srgbClr val="F5FFF5"/>
                </a:solidFill>
                <a:latin typeface="Trebuchet MS"/>
                <a:cs typeface="Trebuchet MS"/>
              </a:rPr>
              <a:t>P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440" dirty="0">
                <a:solidFill>
                  <a:srgbClr val="F5FFF5"/>
                </a:solidFill>
                <a:latin typeface="Trebuchet MS"/>
                <a:cs typeface="Trebuchet MS"/>
              </a:rPr>
              <a:t>c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ss</a:t>
            </a:r>
            <a:r>
              <a:rPr sz="2500" spc="-420" dirty="0">
                <a:solidFill>
                  <a:srgbClr val="F5FFF5"/>
                </a:solidFill>
                <a:latin typeface="Trebuchet MS"/>
                <a:cs typeface="Trebuchet MS"/>
              </a:rPr>
              <a:t>: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	</a:t>
            </a:r>
            <a:r>
              <a:rPr sz="2500" spc="605" dirty="0">
                <a:solidFill>
                  <a:srgbClr val="F5FFF5"/>
                </a:solidFill>
                <a:latin typeface="Trebuchet MS"/>
                <a:cs typeface="Trebuchet MS"/>
              </a:rPr>
              <a:t>M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u</a:t>
            </a:r>
            <a:r>
              <a:rPr sz="2500" spc="65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p</a:t>
            </a:r>
            <a:r>
              <a:rPr sz="2500" spc="65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500" spc="70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245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280" dirty="0">
                <a:solidFill>
                  <a:srgbClr val="F5FFF5"/>
                </a:solidFill>
                <a:latin typeface="Trebuchet MS"/>
                <a:cs typeface="Trebuchet MS"/>
              </a:rPr>
              <a:t>w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70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380" dirty="0">
                <a:solidFill>
                  <a:srgbClr val="F5FFF5"/>
                </a:solidFill>
                <a:latin typeface="Trebuchet MS"/>
                <a:cs typeface="Trebuchet MS"/>
              </a:rPr>
              <a:t>g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-415" dirty="0">
                <a:solidFill>
                  <a:srgbClr val="F5FFF5"/>
                </a:solidFill>
                <a:latin typeface="Trebuchet MS"/>
                <a:cs typeface="Trebuchet MS"/>
              </a:rPr>
              <a:t>,  </a:t>
            </a:r>
            <a:r>
              <a:rPr sz="2500" spc="350" dirty="0">
                <a:solidFill>
                  <a:srgbClr val="F5FFF5"/>
                </a:solidFill>
                <a:latin typeface="Trebuchet MS"/>
                <a:cs typeface="Trebuchet MS"/>
              </a:rPr>
              <a:t>encompassing	</a:t>
            </a:r>
            <a:r>
              <a:rPr sz="2500" spc="260" dirty="0">
                <a:solidFill>
                  <a:srgbClr val="F5FFF5"/>
                </a:solidFill>
                <a:latin typeface="Trebuchet MS"/>
                <a:cs typeface="Trebuchet MS"/>
              </a:rPr>
              <a:t>cases,		</a:t>
            </a:r>
            <a:r>
              <a:rPr sz="2500" spc="229" dirty="0">
                <a:solidFill>
                  <a:srgbClr val="F5FFF5"/>
                </a:solidFill>
                <a:latin typeface="Trebuchet MS"/>
                <a:cs typeface="Trebuchet MS"/>
              </a:rPr>
              <a:t>deaths,	</a:t>
            </a:r>
            <a:r>
              <a:rPr sz="2500" spc="240" dirty="0">
                <a:solidFill>
                  <a:srgbClr val="F5FFF5"/>
                </a:solidFill>
                <a:latin typeface="Trebuchet MS"/>
                <a:cs typeface="Trebuchet MS"/>
              </a:rPr>
              <a:t>recoveries,	</a:t>
            </a:r>
            <a:r>
              <a:rPr sz="2500" spc="265" dirty="0">
                <a:solidFill>
                  <a:srgbClr val="F5FFF5"/>
                </a:solidFill>
                <a:latin typeface="Trebuchet MS"/>
                <a:cs typeface="Trebuchet MS"/>
              </a:rPr>
              <a:t>testing		</a:t>
            </a:r>
            <a:r>
              <a:rPr sz="2500" spc="170" dirty="0">
                <a:solidFill>
                  <a:srgbClr val="F5FFF5"/>
                </a:solidFill>
                <a:latin typeface="Trebuchet MS"/>
                <a:cs typeface="Trebuchet MS"/>
              </a:rPr>
              <a:t>rates,</a:t>
            </a:r>
            <a:endParaRPr sz="2500">
              <a:latin typeface="Trebuchet MS"/>
              <a:cs typeface="Trebuchet MS"/>
            </a:endParaRPr>
          </a:p>
          <a:p>
            <a:pPr marL="12700" marR="5080">
              <a:lnSpc>
                <a:spcPct val="115399"/>
              </a:lnSpc>
              <a:tabLst>
                <a:tab pos="1064260" algn="l"/>
                <a:tab pos="1610995" algn="l"/>
                <a:tab pos="1812289" algn="l"/>
                <a:tab pos="2720340" algn="l"/>
                <a:tab pos="3245485" algn="l"/>
                <a:tab pos="3487420" algn="l"/>
                <a:tab pos="3666490" algn="l"/>
                <a:tab pos="4029710" algn="l"/>
                <a:tab pos="4433570" algn="l"/>
                <a:tab pos="5517515" algn="l"/>
                <a:tab pos="5880735" algn="l"/>
                <a:tab pos="6379210" algn="l"/>
                <a:tab pos="6640830" algn="l"/>
                <a:tab pos="7263130" algn="l"/>
                <a:tab pos="7642859" algn="l"/>
                <a:tab pos="8138795" algn="l"/>
                <a:tab pos="8898255" algn="l"/>
                <a:tab pos="9298305" algn="l"/>
                <a:tab pos="9832340" algn="l"/>
                <a:tab pos="10243820" algn="l"/>
                <a:tab pos="10962005" algn="l"/>
                <a:tab pos="11193780" algn="l"/>
              </a:tabLst>
            </a:pP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demographics,	</a:t>
            </a:r>
            <a:r>
              <a:rPr sz="2500" spc="265" dirty="0">
                <a:solidFill>
                  <a:srgbClr val="F5FFF5"/>
                </a:solidFill>
                <a:latin typeface="Trebuchet MS"/>
                <a:cs typeface="Trebuchet MS"/>
              </a:rPr>
              <a:t>and	</a:t>
            </a:r>
            <a:r>
              <a:rPr sz="2500" spc="280" dirty="0">
                <a:solidFill>
                  <a:srgbClr val="F5FFF5"/>
                </a:solidFill>
                <a:latin typeface="Trebuchet MS"/>
                <a:cs typeface="Trebuchet MS"/>
              </a:rPr>
              <a:t>geographical	</a:t>
            </a:r>
            <a:r>
              <a:rPr sz="2500" spc="210" dirty="0">
                <a:solidFill>
                  <a:srgbClr val="F5FFF5"/>
                </a:solidFill>
                <a:latin typeface="Trebuchet MS"/>
                <a:cs typeface="Trebuchet MS"/>
              </a:rPr>
              <a:t>information.	</a:t>
            </a:r>
            <a:r>
              <a:rPr sz="2500" spc="280" dirty="0">
                <a:solidFill>
                  <a:srgbClr val="F5FFF5"/>
                </a:solidFill>
                <a:latin typeface="Trebuchet MS"/>
                <a:cs typeface="Trebuchet MS"/>
              </a:rPr>
              <a:t>These	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datasets	</a:t>
            </a:r>
            <a:r>
              <a:rPr sz="2500" spc="210" dirty="0">
                <a:solidFill>
                  <a:srgbClr val="F5FFF5"/>
                </a:solidFill>
                <a:latin typeface="Trebuchet MS"/>
                <a:cs typeface="Trebuchet MS"/>
              </a:rPr>
              <a:t>were </a:t>
            </a:r>
            <a:r>
              <a:rPr sz="2500" spc="21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2500" spc="440" dirty="0">
                <a:solidFill>
                  <a:srgbClr val="F5FFF5"/>
                </a:solidFill>
                <a:latin typeface="Trebuchet MS"/>
                <a:cs typeface="Trebuchet MS"/>
              </a:rPr>
              <a:t>c</a:t>
            </a:r>
            <a:r>
              <a:rPr sz="2500" spc="65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-470" dirty="0">
                <a:solidFill>
                  <a:srgbClr val="F5FFF5"/>
                </a:solidFill>
                <a:latin typeface="Trebuchet MS"/>
                <a:cs typeface="Trebuchet MS"/>
              </a:rPr>
              <a:t>,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380" dirty="0">
                <a:solidFill>
                  <a:srgbClr val="F5FFF5"/>
                </a:solidFill>
                <a:latin typeface="Trebuchet MS"/>
                <a:cs typeface="Trebuchet MS"/>
              </a:rPr>
              <a:t>g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-470" dirty="0">
                <a:solidFill>
                  <a:srgbClr val="F5FFF5"/>
                </a:solidFill>
                <a:latin typeface="Trebuchet MS"/>
                <a:cs typeface="Trebuchet MS"/>
              </a:rPr>
              <a:t>,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420" dirty="0">
                <a:solidFill>
                  <a:srgbClr val="F5FFF5"/>
                </a:solidFill>
                <a:latin typeface="Trebuchet MS"/>
                <a:cs typeface="Trebuchet MS"/>
              </a:rPr>
              <a:t>m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70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165" dirty="0">
                <a:solidFill>
                  <a:srgbClr val="F5FFF5"/>
                </a:solidFill>
                <a:latin typeface="Trebuchet MS"/>
                <a:cs typeface="Trebuchet MS"/>
              </a:rPr>
              <a:t>y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155" dirty="0">
                <a:solidFill>
                  <a:srgbClr val="F5FFF5"/>
                </a:solidFill>
                <a:latin typeface="Trebuchet MS"/>
                <a:cs typeface="Trebuchet MS"/>
              </a:rPr>
              <a:t>f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-60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65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500" spc="409" dirty="0">
                <a:solidFill>
                  <a:srgbClr val="F5FFF5"/>
                </a:solidFill>
                <a:latin typeface="Trebuchet MS"/>
                <a:cs typeface="Trebuchet MS"/>
              </a:rPr>
              <a:t>y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-430" dirty="0">
                <a:solidFill>
                  <a:srgbClr val="F5FFF5"/>
                </a:solidFill>
                <a:latin typeface="Trebuchet MS"/>
                <a:cs typeface="Trebuchet MS"/>
              </a:rPr>
              <a:t>.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465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45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455" dirty="0">
                <a:solidFill>
                  <a:srgbClr val="F5FFF5"/>
                </a:solidFill>
                <a:latin typeface="Trebuchet MS"/>
                <a:cs typeface="Trebuchet MS"/>
              </a:rPr>
              <a:t>V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u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65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195" dirty="0">
                <a:solidFill>
                  <a:srgbClr val="F5FFF5"/>
                </a:solidFill>
                <a:latin typeface="Trebuchet MS"/>
                <a:cs typeface="Trebuchet MS"/>
              </a:rPr>
              <a:t>z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50" dirty="0">
                <a:solidFill>
                  <a:srgbClr val="F5FFF5"/>
                </a:solidFill>
                <a:latin typeface="Trebuchet MS"/>
                <a:cs typeface="Trebuchet MS"/>
              </a:rPr>
              <a:t>n  </a:t>
            </a:r>
            <a:r>
              <a:rPr sz="2500" spc="280" dirty="0">
                <a:solidFill>
                  <a:srgbClr val="F5FFF5"/>
                </a:solidFill>
                <a:latin typeface="Trebuchet MS"/>
                <a:cs typeface="Trebuchet MS"/>
              </a:rPr>
              <a:t>using	IBM	</a:t>
            </a:r>
            <a:r>
              <a:rPr sz="2500" spc="380" dirty="0">
                <a:solidFill>
                  <a:srgbClr val="F5FFF5"/>
                </a:solidFill>
                <a:latin typeface="Trebuchet MS"/>
                <a:cs typeface="Trebuchet MS"/>
              </a:rPr>
              <a:t>Cognos	</a:t>
            </a:r>
            <a:r>
              <a:rPr sz="2500" spc="275" dirty="0">
                <a:solidFill>
                  <a:srgbClr val="F5FFF5"/>
                </a:solidFill>
                <a:latin typeface="Trebuchet MS"/>
                <a:cs typeface="Trebuchet MS"/>
              </a:rPr>
              <a:t>was	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employed	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to	</a:t>
            </a:r>
            <a:r>
              <a:rPr sz="2500" spc="254" dirty="0">
                <a:solidFill>
                  <a:srgbClr val="F5FFF5"/>
                </a:solidFill>
                <a:latin typeface="Trebuchet MS"/>
                <a:cs typeface="Trebuchet MS"/>
              </a:rPr>
              <a:t>create	</a:t>
            </a:r>
            <a:r>
              <a:rPr sz="2500" spc="220" dirty="0">
                <a:solidFill>
                  <a:srgbClr val="F5FFF5"/>
                </a:solidFill>
                <a:latin typeface="Trebuchet MS"/>
                <a:cs typeface="Trebuchet MS"/>
              </a:rPr>
              <a:t>visualizations,	</a:t>
            </a:r>
            <a:r>
              <a:rPr sz="2500" spc="330" dirty="0">
                <a:solidFill>
                  <a:srgbClr val="F5FFF5"/>
                </a:solidFill>
                <a:latin typeface="Trebuchet MS"/>
                <a:cs typeface="Trebuchet MS"/>
              </a:rPr>
              <a:t>such	</a:t>
            </a:r>
            <a:r>
              <a:rPr sz="2500" spc="270" dirty="0">
                <a:solidFill>
                  <a:srgbClr val="F5FFF5"/>
                </a:solidFill>
                <a:latin typeface="Trebuchet MS"/>
                <a:cs typeface="Trebuchet MS"/>
              </a:rPr>
              <a:t>as</a:t>
            </a:r>
            <a:endParaRPr sz="2500">
              <a:latin typeface="Trebuchet MS"/>
              <a:cs typeface="Trebuchet MS"/>
            </a:endParaRPr>
          </a:p>
          <a:p>
            <a:pPr marL="12700" marR="991869">
              <a:lnSpc>
                <a:spcPct val="115399"/>
              </a:lnSpc>
              <a:tabLst>
                <a:tab pos="766445" algn="l"/>
                <a:tab pos="2168525" algn="l"/>
                <a:tab pos="3072130" algn="l"/>
                <a:tab pos="3232150" algn="l"/>
                <a:tab pos="4222115" algn="l"/>
                <a:tab pos="4735830" algn="l"/>
                <a:tab pos="4989830" algn="l"/>
                <a:tab pos="6814184" algn="l"/>
                <a:tab pos="7265034" algn="l"/>
                <a:tab pos="7569200" algn="l"/>
                <a:tab pos="7757159" algn="l"/>
                <a:tab pos="9110345" algn="l"/>
                <a:tab pos="9601200" algn="l"/>
                <a:tab pos="10300335" algn="l"/>
                <a:tab pos="10650220" algn="l"/>
              </a:tabLst>
            </a:pPr>
            <a:r>
              <a:rPr sz="2500" spc="-180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500" spc="-509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70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380" dirty="0">
                <a:solidFill>
                  <a:srgbClr val="F5FFF5"/>
                </a:solidFill>
                <a:latin typeface="Trebuchet MS"/>
                <a:cs typeface="Trebuchet MS"/>
              </a:rPr>
              <a:t>g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p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-470" dirty="0">
                <a:solidFill>
                  <a:srgbClr val="F5FFF5"/>
                </a:solidFill>
                <a:latin typeface="Trebuchet MS"/>
                <a:cs typeface="Trebuchet MS"/>
              </a:rPr>
              <a:t>,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-20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420" dirty="0">
                <a:solidFill>
                  <a:srgbClr val="F5FFF5"/>
                </a:solidFill>
                <a:latin typeface="Trebuchet MS"/>
                <a:cs typeface="Trebuchet MS"/>
              </a:rPr>
              <a:t>m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p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-470" dirty="0">
                <a:solidFill>
                  <a:srgbClr val="F5FFF5"/>
                </a:solidFill>
                <a:latin typeface="Trebuchet MS"/>
                <a:cs typeface="Trebuchet MS"/>
              </a:rPr>
              <a:t>,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b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-470" dirty="0">
                <a:solidFill>
                  <a:srgbClr val="F5FFF5"/>
                </a:solidFill>
                <a:latin typeface="Trebuchet MS"/>
                <a:cs typeface="Trebuchet MS"/>
              </a:rPr>
              <a:t>,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145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p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-20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500" spc="70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35" dirty="0">
                <a:solidFill>
                  <a:srgbClr val="F5FFF5"/>
                </a:solidFill>
                <a:latin typeface="Trebuchet MS"/>
                <a:cs typeface="Trebuchet MS"/>
              </a:rPr>
              <a:t>a  </a:t>
            </a:r>
            <a:r>
              <a:rPr sz="2500" spc="440" dirty="0">
                <a:solidFill>
                  <a:srgbClr val="F5FFF5"/>
                </a:solidFill>
                <a:latin typeface="Trebuchet MS"/>
                <a:cs typeface="Trebuchet MS"/>
              </a:rPr>
              <a:t>c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420" dirty="0">
                <a:solidFill>
                  <a:srgbClr val="F5FFF5"/>
                </a:solidFill>
                <a:latin typeface="Trebuchet MS"/>
                <a:cs typeface="Trebuchet MS"/>
              </a:rPr>
              <a:t>m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p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330" dirty="0">
                <a:solidFill>
                  <a:srgbClr val="F5FFF5"/>
                </a:solidFill>
                <a:latin typeface="Trebuchet MS"/>
                <a:cs typeface="Trebuchet MS"/>
              </a:rPr>
              <a:t>v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65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500" spc="409" dirty="0">
                <a:solidFill>
                  <a:srgbClr val="F5FFF5"/>
                </a:solidFill>
                <a:latin typeface="Trebuchet MS"/>
                <a:cs typeface="Trebuchet MS"/>
              </a:rPr>
              <a:t>y</a:t>
            </a:r>
            <a:r>
              <a:rPr sz="2500" spc="-430" dirty="0">
                <a:solidFill>
                  <a:srgbClr val="F5FFF5"/>
                </a:solidFill>
                <a:latin typeface="Trebuchet MS"/>
                <a:cs typeface="Trebuchet MS"/>
              </a:rPr>
              <a:t>.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380" dirty="0">
                <a:solidFill>
                  <a:srgbClr val="F5FFF5"/>
                </a:solidFill>
                <a:latin typeface="Trebuchet MS"/>
                <a:cs typeface="Trebuchet MS"/>
              </a:rPr>
              <a:t>g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245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459" dirty="0">
                <a:solidFill>
                  <a:srgbClr val="F5FFF5"/>
                </a:solidFill>
                <a:latin typeface="Trebuchet MS"/>
                <a:cs typeface="Trebuchet MS"/>
              </a:rPr>
              <a:t>G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-420" dirty="0">
                <a:solidFill>
                  <a:srgbClr val="F5FFF5"/>
                </a:solidFill>
                <a:latin typeface="Trebuchet MS"/>
                <a:cs typeface="Trebuchet MS"/>
              </a:rPr>
              <a:t>: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200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500" spc="70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65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500" spc="409" dirty="0">
                <a:solidFill>
                  <a:srgbClr val="F5FFF5"/>
                </a:solidFill>
                <a:latin typeface="Trebuchet MS"/>
                <a:cs typeface="Trebuchet MS"/>
              </a:rPr>
              <a:t>y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245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155" dirty="0">
                <a:solidFill>
                  <a:srgbClr val="F5FFF5"/>
                </a:solidFill>
                <a:latin typeface="Trebuchet MS"/>
                <a:cs typeface="Trebuchet MS"/>
              </a:rPr>
              <a:t>f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440" dirty="0">
                <a:solidFill>
                  <a:srgbClr val="F5FFF5"/>
                </a:solidFill>
                <a:latin typeface="Trebuchet MS"/>
                <a:cs typeface="Trebuchet MS"/>
              </a:rPr>
              <a:t>c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u</a:t>
            </a:r>
            <a:r>
              <a:rPr sz="2500" spc="49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75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2677795" algn="l"/>
                <a:tab pos="3376929" algn="l"/>
                <a:tab pos="5268595" algn="l"/>
                <a:tab pos="5743575" algn="l"/>
                <a:tab pos="6442710" algn="l"/>
                <a:tab pos="8295005" algn="l"/>
                <a:tab pos="8733155" algn="l"/>
                <a:tab pos="10408920" algn="l"/>
              </a:tabLst>
            </a:pPr>
            <a:r>
              <a:rPr sz="2500" spc="300" dirty="0">
                <a:solidFill>
                  <a:srgbClr val="F5FFF5"/>
                </a:solidFill>
                <a:latin typeface="Trebuchet MS"/>
                <a:cs typeface="Trebuchet MS"/>
              </a:rPr>
              <a:t>understanding	</a:t>
            </a:r>
            <a:r>
              <a:rPr sz="2500" spc="204" dirty="0">
                <a:solidFill>
                  <a:srgbClr val="F5FFF5"/>
                </a:solidFill>
                <a:latin typeface="Trebuchet MS"/>
                <a:cs typeface="Trebuchet MS"/>
              </a:rPr>
              <a:t>the	</a:t>
            </a:r>
            <a:r>
              <a:rPr sz="2500" spc="235" dirty="0">
                <a:solidFill>
                  <a:srgbClr val="F5FFF5"/>
                </a:solidFill>
                <a:latin typeface="Trebuchet MS"/>
                <a:cs typeface="Trebuchet MS"/>
              </a:rPr>
              <a:t>trajectory	</a:t>
            </a:r>
            <a:r>
              <a:rPr sz="2500" spc="150" dirty="0">
                <a:solidFill>
                  <a:srgbClr val="F5FFF5"/>
                </a:solidFill>
                <a:latin typeface="Trebuchet MS"/>
                <a:cs typeface="Trebuchet MS"/>
              </a:rPr>
              <a:t>of	</a:t>
            </a:r>
            <a:r>
              <a:rPr sz="2500" spc="204" dirty="0">
                <a:solidFill>
                  <a:srgbClr val="F5FFF5"/>
                </a:solidFill>
                <a:latin typeface="Trebuchet MS"/>
                <a:cs typeface="Trebuchet MS"/>
              </a:rPr>
              <a:t>the	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pandemic	</a:t>
            </a:r>
            <a:r>
              <a:rPr sz="2500" spc="100" dirty="0">
                <a:solidFill>
                  <a:srgbClr val="F5FFF5"/>
                </a:solidFill>
                <a:latin typeface="Trebuchet MS"/>
                <a:cs typeface="Trebuchet MS"/>
              </a:rPr>
              <a:t>in	</a:t>
            </a:r>
            <a:r>
              <a:rPr sz="2500" spc="220" dirty="0">
                <a:solidFill>
                  <a:srgbClr val="F5FFF5"/>
                </a:solidFill>
                <a:latin typeface="Trebuchet MS"/>
                <a:cs typeface="Trebuchet MS"/>
              </a:rPr>
              <a:t>different	</a:t>
            </a:r>
            <a:r>
              <a:rPr sz="2500" spc="215" dirty="0">
                <a:solidFill>
                  <a:srgbClr val="F5FFF5"/>
                </a:solidFill>
                <a:latin typeface="Trebuchet MS"/>
                <a:cs typeface="Trebuchet MS"/>
              </a:rPr>
              <a:t>regions,</a:t>
            </a:r>
            <a:endParaRPr sz="2500">
              <a:latin typeface="Trebuchet MS"/>
              <a:cs typeface="Trebuchet MS"/>
            </a:endParaRPr>
          </a:p>
          <a:p>
            <a:pPr marL="12700" marR="99060">
              <a:lnSpc>
                <a:spcPct val="115399"/>
              </a:lnSpc>
              <a:tabLst>
                <a:tab pos="951230" algn="l"/>
                <a:tab pos="2036445" algn="l"/>
                <a:tab pos="2067560" algn="l"/>
                <a:tab pos="2735580" algn="l"/>
                <a:tab pos="2834640" algn="l"/>
                <a:tab pos="4729480" algn="l"/>
                <a:tab pos="4799330" algn="l"/>
                <a:tab pos="6430010" algn="l"/>
                <a:tab pos="7157720" algn="l"/>
                <a:tab pos="7649209" algn="l"/>
                <a:tab pos="8869680" algn="l"/>
                <a:tab pos="9164955" algn="l"/>
                <a:tab pos="9603105" algn="l"/>
                <a:tab pos="11339195" algn="l"/>
              </a:tabLst>
            </a:pP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155" dirty="0">
                <a:solidFill>
                  <a:srgbClr val="F5FFF5"/>
                </a:solidFill>
                <a:latin typeface="Trebuchet MS"/>
                <a:cs typeface="Trebuchet MS"/>
              </a:rPr>
              <a:t>f</a:t>
            </a:r>
            <a:r>
              <a:rPr sz="2500" spc="409" dirty="0">
                <a:solidFill>
                  <a:srgbClr val="F5FFF5"/>
                </a:solidFill>
                <a:latin typeface="Trebuchet MS"/>
                <a:cs typeface="Trebuchet MS"/>
              </a:rPr>
              <a:t>y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135" dirty="0">
                <a:solidFill>
                  <a:srgbClr val="F5FFF5"/>
                </a:solidFill>
                <a:latin typeface="Trebuchet MS"/>
                <a:cs typeface="Trebuchet MS"/>
              </a:rPr>
              <a:t>g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500" spc="70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440" dirty="0">
                <a:solidFill>
                  <a:srgbClr val="F5FFF5"/>
                </a:solidFill>
                <a:latin typeface="Trebuchet MS"/>
                <a:cs typeface="Trebuchet MS"/>
              </a:rPr>
              <a:t>c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rr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65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75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	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b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280" dirty="0">
                <a:solidFill>
                  <a:srgbClr val="F5FFF5"/>
                </a:solidFill>
                <a:latin typeface="Trebuchet MS"/>
                <a:cs typeface="Trebuchet MS"/>
              </a:rPr>
              <a:t>w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ee</a:t>
            </a:r>
            <a:r>
              <a:rPr sz="2500" spc="75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p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u</a:t>
            </a:r>
            <a:r>
              <a:rPr sz="2500" spc="430" dirty="0">
                <a:solidFill>
                  <a:srgbClr val="F5FFF5"/>
                </a:solidFill>
                <a:latin typeface="Trebuchet MS"/>
                <a:cs typeface="Trebuchet MS"/>
              </a:rPr>
              <a:t>b</a:t>
            </a:r>
            <a:r>
              <a:rPr sz="2500" spc="65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195" dirty="0">
                <a:solidFill>
                  <a:srgbClr val="F5FFF5"/>
                </a:solidFill>
                <a:latin typeface="Trebuchet MS"/>
                <a:cs typeface="Trebuchet MS"/>
              </a:rPr>
              <a:t>c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65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75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18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500" spc="330" dirty="0">
                <a:solidFill>
                  <a:srgbClr val="F5FFF5"/>
                </a:solidFill>
                <a:latin typeface="Trebuchet MS"/>
                <a:cs typeface="Trebuchet MS"/>
              </a:rPr>
              <a:t>v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2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500" spc="390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245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500" spc="290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500" spc="3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500" spc="130" dirty="0">
                <a:solidFill>
                  <a:srgbClr val="F5FFF5"/>
                </a:solidFill>
                <a:latin typeface="Trebuchet MS"/>
                <a:cs typeface="Trebuchet MS"/>
              </a:rPr>
              <a:t>d  </a:t>
            </a:r>
            <a:r>
              <a:rPr sz="2500" spc="325" dirty="0">
                <a:solidFill>
                  <a:srgbClr val="F5FFF5"/>
                </a:solidFill>
                <a:latin typeface="Trebuchet MS"/>
                <a:cs typeface="Trebuchet MS"/>
              </a:rPr>
              <a:t>case	</a:t>
            </a:r>
            <a:r>
              <a:rPr sz="2500" spc="170" dirty="0">
                <a:solidFill>
                  <a:srgbClr val="F5FFF5"/>
                </a:solidFill>
                <a:latin typeface="Trebuchet MS"/>
                <a:cs typeface="Trebuchet MS"/>
              </a:rPr>
              <a:t>rates,		</a:t>
            </a:r>
            <a:r>
              <a:rPr sz="2500" spc="265" dirty="0">
                <a:solidFill>
                  <a:srgbClr val="F5FFF5"/>
                </a:solidFill>
                <a:latin typeface="Trebuchet MS"/>
                <a:cs typeface="Trebuchet MS"/>
              </a:rPr>
              <a:t>and		</a:t>
            </a:r>
            <a:r>
              <a:rPr sz="2500" spc="254" dirty="0">
                <a:solidFill>
                  <a:srgbClr val="F5FFF5"/>
                </a:solidFill>
                <a:latin typeface="Trebuchet MS"/>
                <a:cs typeface="Trebuchet MS"/>
              </a:rPr>
              <a:t>examining	</a:t>
            </a:r>
            <a:r>
              <a:rPr sz="2500" spc="315" dirty="0">
                <a:solidFill>
                  <a:srgbClr val="F5FFF5"/>
                </a:solidFill>
                <a:latin typeface="Trebuchet MS"/>
                <a:cs typeface="Trebuchet MS"/>
              </a:rPr>
              <a:t>demographic	</a:t>
            </a:r>
            <a:r>
              <a:rPr sz="2500" spc="275" dirty="0">
                <a:solidFill>
                  <a:srgbClr val="F5FFF5"/>
                </a:solidFill>
                <a:latin typeface="Trebuchet MS"/>
                <a:cs typeface="Trebuchet MS"/>
              </a:rPr>
              <a:t>disparities	</a:t>
            </a:r>
            <a:r>
              <a:rPr sz="2500" spc="100" dirty="0">
                <a:solidFill>
                  <a:srgbClr val="F5FFF5"/>
                </a:solidFill>
                <a:latin typeface="Trebuchet MS"/>
                <a:cs typeface="Trebuchet MS"/>
              </a:rPr>
              <a:t>in	</a:t>
            </a:r>
            <a:r>
              <a:rPr sz="2500" spc="340" dirty="0">
                <a:solidFill>
                  <a:srgbClr val="F5FFF5"/>
                </a:solidFill>
                <a:latin typeface="Trebuchet MS"/>
                <a:cs typeface="Trebuchet MS"/>
              </a:rPr>
              <a:t>COVID-19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500" spc="250" dirty="0">
                <a:solidFill>
                  <a:srgbClr val="F5FFF5"/>
                </a:solidFill>
                <a:latin typeface="Trebuchet MS"/>
                <a:cs typeface="Trebuchet MS"/>
              </a:rPr>
              <a:t>impacts.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5226" y="0"/>
            <a:ext cx="5835965" cy="98730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7134" y="3922448"/>
            <a:ext cx="12241530" cy="3545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2410">
              <a:lnSpc>
                <a:spcPct val="115799"/>
              </a:lnSpc>
              <a:spcBef>
                <a:spcPts val="95"/>
              </a:spcBef>
            </a:pPr>
            <a:r>
              <a:rPr sz="2850" i="1" spc="45" dirty="0">
                <a:latin typeface="Arial"/>
                <a:cs typeface="Arial"/>
              </a:rPr>
              <a:t>Trend</a:t>
            </a:r>
            <a:r>
              <a:rPr sz="2850" i="1" spc="25" dirty="0">
                <a:latin typeface="Arial"/>
                <a:cs typeface="Arial"/>
              </a:rPr>
              <a:t> </a:t>
            </a:r>
            <a:r>
              <a:rPr sz="2850" i="1" spc="5" dirty="0">
                <a:latin typeface="Arial"/>
                <a:cs typeface="Arial"/>
              </a:rPr>
              <a:t>Analysis: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20" dirty="0">
                <a:latin typeface="Arial"/>
                <a:cs typeface="Arial"/>
              </a:rPr>
              <a:t>Clear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110" dirty="0">
                <a:latin typeface="Arial"/>
                <a:cs typeface="Arial"/>
              </a:rPr>
              <a:t>trends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60" dirty="0">
                <a:latin typeface="Arial"/>
                <a:cs typeface="Arial"/>
              </a:rPr>
              <a:t>were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95" dirty="0">
                <a:latin typeface="Arial"/>
                <a:cs typeface="Arial"/>
              </a:rPr>
              <a:t>observed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50" dirty="0">
                <a:latin typeface="Arial"/>
                <a:cs typeface="Arial"/>
              </a:rPr>
              <a:t>in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114" dirty="0">
                <a:latin typeface="Arial"/>
                <a:cs typeface="Arial"/>
              </a:rPr>
              <a:t>the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60" dirty="0">
                <a:latin typeface="Arial"/>
                <a:cs typeface="Arial"/>
              </a:rPr>
              <a:t>rise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65" dirty="0">
                <a:latin typeface="Arial"/>
                <a:cs typeface="Arial"/>
              </a:rPr>
              <a:t>and</a:t>
            </a:r>
            <a:r>
              <a:rPr sz="2850" i="1" spc="30" dirty="0">
                <a:latin typeface="Arial"/>
                <a:cs typeface="Arial"/>
              </a:rPr>
              <a:t> fall</a:t>
            </a:r>
            <a:r>
              <a:rPr sz="2850" i="1" spc="25" dirty="0">
                <a:latin typeface="Arial"/>
                <a:cs typeface="Arial"/>
              </a:rPr>
              <a:t> </a:t>
            </a:r>
            <a:r>
              <a:rPr sz="2850" i="1" spc="135" dirty="0">
                <a:latin typeface="Arial"/>
                <a:cs typeface="Arial"/>
              </a:rPr>
              <a:t>of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55" dirty="0">
                <a:latin typeface="Arial"/>
                <a:cs typeface="Arial"/>
              </a:rPr>
              <a:t>cases </a:t>
            </a:r>
            <a:r>
              <a:rPr sz="2850" i="1" spc="-775" dirty="0">
                <a:latin typeface="Arial"/>
                <a:cs typeface="Arial"/>
              </a:rPr>
              <a:t> </a:t>
            </a:r>
            <a:r>
              <a:rPr sz="2850" i="1" spc="85" dirty="0">
                <a:latin typeface="Arial"/>
                <a:cs typeface="Arial"/>
              </a:rPr>
              <a:t>over</a:t>
            </a:r>
            <a:r>
              <a:rPr sz="2850" i="1" spc="25" dirty="0">
                <a:latin typeface="Arial"/>
                <a:cs typeface="Arial"/>
              </a:rPr>
              <a:t> </a:t>
            </a:r>
            <a:r>
              <a:rPr sz="2850" i="1" spc="45" dirty="0">
                <a:latin typeface="Arial"/>
                <a:cs typeface="Arial"/>
              </a:rPr>
              <a:t>time,</a:t>
            </a:r>
            <a:r>
              <a:rPr sz="2850" i="1" spc="25" dirty="0">
                <a:latin typeface="Arial"/>
                <a:cs typeface="Arial"/>
              </a:rPr>
              <a:t> </a:t>
            </a:r>
            <a:r>
              <a:rPr sz="2850" i="1" spc="110" dirty="0">
                <a:latin typeface="Arial"/>
                <a:cs typeface="Arial"/>
              </a:rPr>
              <a:t>with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65" dirty="0">
                <a:latin typeface="Arial"/>
                <a:cs typeface="Arial"/>
              </a:rPr>
              <a:t>spikes</a:t>
            </a:r>
            <a:r>
              <a:rPr sz="2850" i="1" spc="25" dirty="0">
                <a:latin typeface="Arial"/>
                <a:cs typeface="Arial"/>
              </a:rPr>
              <a:t> </a:t>
            </a:r>
            <a:r>
              <a:rPr sz="2850" i="1" spc="90" dirty="0">
                <a:latin typeface="Arial"/>
                <a:cs typeface="Arial"/>
              </a:rPr>
              <a:t>coinciding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110" dirty="0">
                <a:latin typeface="Arial"/>
                <a:cs typeface="Arial"/>
              </a:rPr>
              <a:t>with</a:t>
            </a:r>
            <a:r>
              <a:rPr sz="2850" i="1" spc="25" dirty="0">
                <a:latin typeface="Arial"/>
                <a:cs typeface="Arial"/>
              </a:rPr>
              <a:t> </a:t>
            </a:r>
            <a:r>
              <a:rPr sz="2850" i="1" spc="95" dirty="0">
                <a:latin typeface="Arial"/>
                <a:cs typeface="Arial"/>
              </a:rPr>
              <a:t>certain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85" dirty="0">
                <a:latin typeface="Arial"/>
                <a:cs typeface="Arial"/>
              </a:rPr>
              <a:t>events</a:t>
            </a:r>
            <a:r>
              <a:rPr sz="2850" i="1" spc="25" dirty="0">
                <a:latin typeface="Arial"/>
                <a:cs typeface="Arial"/>
              </a:rPr>
              <a:t> </a:t>
            </a:r>
            <a:r>
              <a:rPr sz="2850" i="1" spc="105" dirty="0">
                <a:latin typeface="Arial"/>
                <a:cs typeface="Arial"/>
              </a:rPr>
              <a:t>or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114" dirty="0">
                <a:latin typeface="Arial"/>
                <a:cs typeface="Arial"/>
              </a:rPr>
              <a:t>policy</a:t>
            </a:r>
            <a:r>
              <a:rPr sz="2850" i="1" spc="25" dirty="0">
                <a:latin typeface="Arial"/>
                <a:cs typeface="Arial"/>
              </a:rPr>
              <a:t> </a:t>
            </a:r>
            <a:r>
              <a:rPr sz="2850" i="1" spc="10" dirty="0">
                <a:latin typeface="Arial"/>
                <a:cs typeface="Arial"/>
              </a:rPr>
              <a:t>changes. </a:t>
            </a:r>
            <a:r>
              <a:rPr sz="2850" i="1" spc="-775" dirty="0">
                <a:latin typeface="Arial"/>
                <a:cs typeface="Arial"/>
              </a:rPr>
              <a:t> </a:t>
            </a:r>
            <a:r>
              <a:rPr sz="2850" i="1" spc="45" dirty="0">
                <a:latin typeface="Arial"/>
                <a:cs typeface="Arial"/>
              </a:rPr>
              <a:t>Geographical </a:t>
            </a:r>
            <a:r>
              <a:rPr sz="2850" i="1" spc="75" dirty="0">
                <a:latin typeface="Arial"/>
                <a:cs typeface="Arial"/>
              </a:rPr>
              <a:t>Hotspots: </a:t>
            </a:r>
            <a:r>
              <a:rPr sz="2850" i="1" spc="90" dirty="0">
                <a:latin typeface="Arial"/>
                <a:cs typeface="Arial"/>
              </a:rPr>
              <a:t>Identification </a:t>
            </a:r>
            <a:r>
              <a:rPr sz="2850" i="1" spc="135" dirty="0">
                <a:latin typeface="Arial"/>
                <a:cs typeface="Arial"/>
              </a:rPr>
              <a:t>of </a:t>
            </a:r>
            <a:r>
              <a:rPr sz="2850" i="1" spc="15" dirty="0">
                <a:latin typeface="Arial"/>
                <a:cs typeface="Arial"/>
              </a:rPr>
              <a:t>areas </a:t>
            </a:r>
            <a:r>
              <a:rPr sz="2850" i="1" spc="110" dirty="0">
                <a:latin typeface="Arial"/>
                <a:cs typeface="Arial"/>
              </a:rPr>
              <a:t>with </a:t>
            </a:r>
            <a:r>
              <a:rPr sz="2850" i="1" spc="35" dirty="0">
                <a:latin typeface="Arial"/>
                <a:cs typeface="Arial"/>
              </a:rPr>
              <a:t>high </a:t>
            </a:r>
            <a:r>
              <a:rPr sz="2850" i="1" spc="55" dirty="0">
                <a:latin typeface="Arial"/>
                <a:cs typeface="Arial"/>
              </a:rPr>
              <a:t>case </a:t>
            </a:r>
            <a:r>
              <a:rPr sz="2850" i="1" spc="80" dirty="0">
                <a:latin typeface="Arial"/>
                <a:cs typeface="Arial"/>
              </a:rPr>
              <a:t>rates </a:t>
            </a:r>
            <a:r>
              <a:rPr sz="2850" i="1" spc="85" dirty="0">
                <a:latin typeface="Arial"/>
                <a:cs typeface="Arial"/>
              </a:rPr>
              <a:t> </a:t>
            </a:r>
            <a:r>
              <a:rPr sz="2850" i="1" spc="80" dirty="0">
                <a:latin typeface="Arial"/>
                <a:cs typeface="Arial"/>
              </a:rPr>
              <a:t>helped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50" dirty="0">
                <a:latin typeface="Arial"/>
                <a:cs typeface="Arial"/>
              </a:rPr>
              <a:t>in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75" dirty="0">
                <a:latin typeface="Arial"/>
                <a:cs typeface="Arial"/>
              </a:rPr>
              <a:t>understanding</a:t>
            </a:r>
            <a:r>
              <a:rPr sz="2850" i="1" spc="35" dirty="0">
                <a:latin typeface="Arial"/>
                <a:cs typeface="Arial"/>
              </a:rPr>
              <a:t> </a:t>
            </a:r>
            <a:r>
              <a:rPr sz="2850" i="1" spc="114" dirty="0">
                <a:latin typeface="Arial"/>
                <a:cs typeface="Arial"/>
              </a:rPr>
              <a:t>the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95" dirty="0">
                <a:latin typeface="Arial"/>
                <a:cs typeface="Arial"/>
              </a:rPr>
              <a:t>necessity</a:t>
            </a:r>
            <a:r>
              <a:rPr sz="2850" i="1" spc="35" dirty="0">
                <a:latin typeface="Arial"/>
                <a:cs typeface="Arial"/>
              </a:rPr>
              <a:t> </a:t>
            </a:r>
            <a:r>
              <a:rPr sz="2850" i="1" spc="125" dirty="0">
                <a:latin typeface="Arial"/>
                <a:cs typeface="Arial"/>
              </a:rPr>
              <a:t>for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100" dirty="0">
                <a:latin typeface="Arial"/>
                <a:cs typeface="Arial"/>
              </a:rPr>
              <a:t>targeted</a:t>
            </a:r>
            <a:r>
              <a:rPr sz="2850" i="1" spc="35" dirty="0">
                <a:latin typeface="Arial"/>
                <a:cs typeface="Arial"/>
              </a:rPr>
              <a:t> </a:t>
            </a:r>
            <a:r>
              <a:rPr sz="2850" i="1" spc="65" dirty="0">
                <a:latin typeface="Arial"/>
                <a:cs typeface="Arial"/>
              </a:rPr>
              <a:t>interventions.</a:t>
            </a:r>
            <a:endParaRPr sz="2850">
              <a:latin typeface="Arial"/>
              <a:cs typeface="Arial"/>
            </a:endParaRPr>
          </a:p>
          <a:p>
            <a:pPr marL="12700" marR="5080">
              <a:lnSpc>
                <a:spcPts val="3960"/>
              </a:lnSpc>
              <a:spcBef>
                <a:spcPts val="100"/>
              </a:spcBef>
            </a:pPr>
            <a:r>
              <a:rPr sz="2850" i="1" spc="70" dirty="0">
                <a:latin typeface="Arial"/>
                <a:cs typeface="Arial"/>
              </a:rPr>
              <a:t>Demographic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40" dirty="0">
                <a:latin typeface="Arial"/>
                <a:cs typeface="Arial"/>
              </a:rPr>
              <a:t>Disparities: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35" dirty="0">
                <a:latin typeface="Arial"/>
                <a:cs typeface="Arial"/>
              </a:rPr>
              <a:t>Analysis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135" dirty="0">
                <a:latin typeface="Arial"/>
                <a:cs typeface="Arial"/>
              </a:rPr>
              <a:t>of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114" dirty="0">
                <a:latin typeface="Arial"/>
                <a:cs typeface="Arial"/>
              </a:rPr>
              <a:t>the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135" dirty="0">
                <a:latin typeface="Arial"/>
                <a:cs typeface="Arial"/>
              </a:rPr>
              <a:t>impact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80" dirty="0">
                <a:latin typeface="Arial"/>
                <a:cs typeface="Arial"/>
              </a:rPr>
              <a:t>on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114" dirty="0">
                <a:latin typeface="Arial"/>
                <a:cs typeface="Arial"/>
              </a:rPr>
              <a:t>different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-10" dirty="0">
                <a:latin typeface="Arial"/>
                <a:cs typeface="Arial"/>
              </a:rPr>
              <a:t>age</a:t>
            </a:r>
            <a:r>
              <a:rPr sz="2850" i="1" spc="30" dirty="0">
                <a:latin typeface="Arial"/>
                <a:cs typeface="Arial"/>
              </a:rPr>
              <a:t> </a:t>
            </a:r>
            <a:r>
              <a:rPr sz="2850" i="1" spc="25" dirty="0">
                <a:latin typeface="Arial"/>
                <a:cs typeface="Arial"/>
              </a:rPr>
              <a:t>groups, </a:t>
            </a:r>
            <a:r>
              <a:rPr sz="2850" i="1" spc="-780" dirty="0">
                <a:latin typeface="Arial"/>
                <a:cs typeface="Arial"/>
              </a:rPr>
              <a:t> </a:t>
            </a:r>
            <a:r>
              <a:rPr sz="2850" i="1" spc="65" dirty="0">
                <a:latin typeface="Arial"/>
                <a:cs typeface="Arial"/>
              </a:rPr>
              <a:t>ethnicities, and </a:t>
            </a:r>
            <a:r>
              <a:rPr sz="2850" i="1" spc="110" dirty="0">
                <a:latin typeface="Arial"/>
                <a:cs typeface="Arial"/>
              </a:rPr>
              <a:t>socioeconomic </a:t>
            </a:r>
            <a:r>
              <a:rPr sz="2850" i="1" spc="85" dirty="0">
                <a:latin typeface="Arial"/>
                <a:cs typeface="Arial"/>
              </a:rPr>
              <a:t>statuses </a:t>
            </a:r>
            <a:r>
              <a:rPr sz="2850" i="1" spc="65" dirty="0">
                <a:latin typeface="Arial"/>
                <a:cs typeface="Arial"/>
              </a:rPr>
              <a:t>highlighted </a:t>
            </a:r>
            <a:r>
              <a:rPr sz="2850" i="1" spc="85" dirty="0">
                <a:latin typeface="Arial"/>
                <a:cs typeface="Arial"/>
              </a:rPr>
              <a:t>disparities </a:t>
            </a:r>
            <a:r>
              <a:rPr sz="2850" i="1" spc="50" dirty="0">
                <a:latin typeface="Arial"/>
                <a:cs typeface="Arial"/>
              </a:rPr>
              <a:t>in </a:t>
            </a:r>
            <a:r>
              <a:rPr sz="2850" i="1" spc="55" dirty="0">
                <a:latin typeface="Arial"/>
                <a:cs typeface="Arial"/>
              </a:rPr>
              <a:t> </a:t>
            </a:r>
            <a:r>
              <a:rPr sz="2850" i="1" spc="110" dirty="0">
                <a:latin typeface="Arial"/>
                <a:cs typeface="Arial"/>
              </a:rPr>
              <a:t>susceptibility</a:t>
            </a:r>
            <a:r>
              <a:rPr sz="2850" i="1" spc="20" dirty="0">
                <a:latin typeface="Arial"/>
                <a:cs typeface="Arial"/>
              </a:rPr>
              <a:t> </a:t>
            </a:r>
            <a:r>
              <a:rPr sz="2850" i="1" spc="65" dirty="0">
                <a:latin typeface="Arial"/>
                <a:cs typeface="Arial"/>
              </a:rPr>
              <a:t>and</a:t>
            </a:r>
            <a:r>
              <a:rPr sz="2850" i="1" spc="25" dirty="0">
                <a:latin typeface="Arial"/>
                <a:cs typeface="Arial"/>
              </a:rPr>
              <a:t> </a:t>
            </a:r>
            <a:r>
              <a:rPr sz="2850" i="1" spc="80" dirty="0">
                <a:latin typeface="Arial"/>
                <a:cs typeface="Arial"/>
              </a:rPr>
              <a:t>outcomes.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9413" y="920723"/>
            <a:ext cx="9290685" cy="2256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90"/>
              </a:spcBef>
              <a:tabLst>
                <a:tab pos="1081405" algn="l"/>
                <a:tab pos="5107940" algn="l"/>
                <a:tab pos="7010400" algn="l"/>
              </a:tabLst>
            </a:pPr>
            <a:r>
              <a:rPr sz="6350" spc="-375" dirty="0">
                <a:solidFill>
                  <a:srgbClr val="231F20"/>
                </a:solidFill>
              </a:rPr>
              <a:t>4</a:t>
            </a:r>
            <a:r>
              <a:rPr sz="6350" spc="-1290" dirty="0">
                <a:solidFill>
                  <a:srgbClr val="231F20"/>
                </a:solidFill>
              </a:rPr>
              <a:t> </a:t>
            </a:r>
            <a:r>
              <a:rPr sz="6350" spc="-775" dirty="0">
                <a:solidFill>
                  <a:srgbClr val="231F20"/>
                </a:solidFill>
              </a:rPr>
              <a:t>.</a:t>
            </a:r>
            <a:r>
              <a:rPr sz="6350" dirty="0">
                <a:solidFill>
                  <a:srgbClr val="231F20"/>
                </a:solidFill>
              </a:rPr>
              <a:t>	</a:t>
            </a:r>
            <a:r>
              <a:rPr sz="6350" spc="775" dirty="0">
                <a:solidFill>
                  <a:srgbClr val="231F20"/>
                </a:solidFill>
              </a:rPr>
              <a:t>I</a:t>
            </a:r>
            <a:r>
              <a:rPr sz="6350" spc="-35" dirty="0">
                <a:solidFill>
                  <a:srgbClr val="231F20"/>
                </a:solidFill>
              </a:rPr>
              <a:t>N</a:t>
            </a:r>
            <a:r>
              <a:rPr sz="6350" spc="660" dirty="0">
                <a:solidFill>
                  <a:srgbClr val="231F20"/>
                </a:solidFill>
              </a:rPr>
              <a:t>S</a:t>
            </a:r>
            <a:r>
              <a:rPr sz="6350" spc="775" dirty="0">
                <a:solidFill>
                  <a:srgbClr val="231F20"/>
                </a:solidFill>
              </a:rPr>
              <a:t>I</a:t>
            </a:r>
            <a:r>
              <a:rPr sz="6350" spc="75" dirty="0">
                <a:solidFill>
                  <a:srgbClr val="231F20"/>
                </a:solidFill>
              </a:rPr>
              <a:t>G</a:t>
            </a:r>
            <a:r>
              <a:rPr sz="6350" spc="175" dirty="0">
                <a:solidFill>
                  <a:srgbClr val="231F20"/>
                </a:solidFill>
              </a:rPr>
              <a:t>H</a:t>
            </a:r>
            <a:r>
              <a:rPr sz="6350" spc="-420" dirty="0">
                <a:solidFill>
                  <a:srgbClr val="231F20"/>
                </a:solidFill>
              </a:rPr>
              <a:t>T</a:t>
            </a:r>
            <a:r>
              <a:rPr sz="6350" spc="35" dirty="0">
                <a:solidFill>
                  <a:srgbClr val="231F20"/>
                </a:solidFill>
              </a:rPr>
              <a:t>S</a:t>
            </a:r>
            <a:r>
              <a:rPr sz="6350" dirty="0">
                <a:solidFill>
                  <a:srgbClr val="231F20"/>
                </a:solidFill>
              </a:rPr>
              <a:t>	</a:t>
            </a:r>
            <a:r>
              <a:rPr sz="6350" spc="120" dirty="0">
                <a:solidFill>
                  <a:srgbClr val="231F20"/>
                </a:solidFill>
              </a:rPr>
              <a:t>A</a:t>
            </a:r>
            <a:r>
              <a:rPr sz="6350" spc="-35" dirty="0">
                <a:solidFill>
                  <a:srgbClr val="231F20"/>
                </a:solidFill>
              </a:rPr>
              <a:t>N</a:t>
            </a:r>
            <a:r>
              <a:rPr sz="6350" spc="-340" dirty="0">
                <a:solidFill>
                  <a:srgbClr val="231F20"/>
                </a:solidFill>
              </a:rPr>
              <a:t>D</a:t>
            </a:r>
            <a:r>
              <a:rPr sz="6350" dirty="0">
                <a:solidFill>
                  <a:srgbClr val="231F20"/>
                </a:solidFill>
              </a:rPr>
              <a:t>	</a:t>
            </a:r>
            <a:r>
              <a:rPr sz="6350" spc="-420" dirty="0">
                <a:solidFill>
                  <a:srgbClr val="231F20"/>
                </a:solidFill>
              </a:rPr>
              <a:t>T</a:t>
            </a:r>
            <a:r>
              <a:rPr sz="6350" spc="175" dirty="0">
                <a:solidFill>
                  <a:srgbClr val="231F20"/>
                </a:solidFill>
              </a:rPr>
              <a:t>H</a:t>
            </a:r>
            <a:r>
              <a:rPr sz="6350" spc="-135" dirty="0">
                <a:solidFill>
                  <a:srgbClr val="231F20"/>
                </a:solidFill>
              </a:rPr>
              <a:t>E</a:t>
            </a:r>
            <a:r>
              <a:rPr sz="6350" spc="775" dirty="0">
                <a:solidFill>
                  <a:srgbClr val="231F20"/>
                </a:solidFill>
              </a:rPr>
              <a:t>I</a:t>
            </a:r>
            <a:r>
              <a:rPr sz="6350" spc="-35" dirty="0">
                <a:solidFill>
                  <a:srgbClr val="231F20"/>
                </a:solidFill>
              </a:rPr>
              <a:t>R  </a:t>
            </a:r>
            <a:r>
              <a:rPr sz="6350" spc="245" dirty="0">
                <a:solidFill>
                  <a:srgbClr val="231F20"/>
                </a:solidFill>
              </a:rPr>
              <a:t>IMPLICATIONS:</a:t>
            </a:r>
            <a:endParaRPr sz="63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60224" y="4438542"/>
            <a:ext cx="828040" cy="789940"/>
          </a:xfrm>
          <a:custGeom>
            <a:avLst/>
            <a:gdLst/>
            <a:ahLst/>
            <a:cxnLst/>
            <a:rect l="l" t="t" r="r" b="b"/>
            <a:pathLst>
              <a:path w="828040" h="789939">
                <a:moveTo>
                  <a:pt x="750884" y="769625"/>
                </a:moveTo>
                <a:lnTo>
                  <a:pt x="702427" y="752503"/>
                </a:lnTo>
                <a:lnTo>
                  <a:pt x="653363" y="732170"/>
                </a:lnTo>
                <a:lnTo>
                  <a:pt x="605017" y="709103"/>
                </a:lnTo>
                <a:lnTo>
                  <a:pt x="557463" y="683335"/>
                </a:lnTo>
                <a:lnTo>
                  <a:pt x="510779" y="654900"/>
                </a:lnTo>
                <a:lnTo>
                  <a:pt x="470870" y="627445"/>
                </a:lnTo>
                <a:lnTo>
                  <a:pt x="432216" y="598592"/>
                </a:lnTo>
                <a:lnTo>
                  <a:pt x="394806" y="568324"/>
                </a:lnTo>
                <a:lnTo>
                  <a:pt x="358626" y="536628"/>
                </a:lnTo>
                <a:lnTo>
                  <a:pt x="323666" y="503488"/>
                </a:lnTo>
                <a:lnTo>
                  <a:pt x="289914" y="468889"/>
                </a:lnTo>
                <a:lnTo>
                  <a:pt x="257357" y="432815"/>
                </a:lnTo>
                <a:lnTo>
                  <a:pt x="225983" y="395252"/>
                </a:lnTo>
                <a:lnTo>
                  <a:pt x="195781" y="356184"/>
                </a:lnTo>
                <a:lnTo>
                  <a:pt x="166739" y="315596"/>
                </a:lnTo>
                <a:lnTo>
                  <a:pt x="138844" y="273472"/>
                </a:lnTo>
                <a:lnTo>
                  <a:pt x="112086" y="229799"/>
                </a:lnTo>
                <a:lnTo>
                  <a:pt x="86451" y="184559"/>
                </a:lnTo>
                <a:lnTo>
                  <a:pt x="61928" y="137739"/>
                </a:lnTo>
                <a:lnTo>
                  <a:pt x="38506" y="89322"/>
                </a:lnTo>
                <a:lnTo>
                  <a:pt x="16171" y="39294"/>
                </a:lnTo>
                <a:lnTo>
                  <a:pt x="0" y="0"/>
                </a:lnTo>
                <a:lnTo>
                  <a:pt x="10003" y="9545"/>
                </a:lnTo>
                <a:lnTo>
                  <a:pt x="21367" y="37163"/>
                </a:lnTo>
                <a:lnTo>
                  <a:pt x="43642" y="87073"/>
                </a:lnTo>
                <a:lnTo>
                  <a:pt x="66989" y="135354"/>
                </a:lnTo>
                <a:lnTo>
                  <a:pt x="91422" y="182023"/>
                </a:lnTo>
                <a:lnTo>
                  <a:pt x="116954" y="227099"/>
                </a:lnTo>
                <a:lnTo>
                  <a:pt x="143597" y="270599"/>
                </a:lnTo>
                <a:lnTo>
                  <a:pt x="171365" y="312540"/>
                </a:lnTo>
                <a:lnTo>
                  <a:pt x="200272" y="352941"/>
                </a:lnTo>
                <a:lnTo>
                  <a:pt x="230329" y="391819"/>
                </a:lnTo>
                <a:lnTo>
                  <a:pt x="261552" y="429191"/>
                </a:lnTo>
                <a:lnTo>
                  <a:pt x="293951" y="465077"/>
                </a:lnTo>
                <a:lnTo>
                  <a:pt x="327542" y="499493"/>
                </a:lnTo>
                <a:lnTo>
                  <a:pt x="362336" y="532458"/>
                </a:lnTo>
                <a:lnTo>
                  <a:pt x="398347" y="563988"/>
                </a:lnTo>
                <a:lnTo>
                  <a:pt x="435589" y="594102"/>
                </a:lnTo>
                <a:lnTo>
                  <a:pt x="474074" y="622817"/>
                </a:lnTo>
                <a:lnTo>
                  <a:pt x="513815" y="650152"/>
                </a:lnTo>
                <a:lnTo>
                  <a:pt x="560352" y="678516"/>
                </a:lnTo>
                <a:lnTo>
                  <a:pt x="607609" y="704149"/>
                </a:lnTo>
                <a:lnTo>
                  <a:pt x="655588" y="727050"/>
                </a:lnTo>
                <a:lnTo>
                  <a:pt x="704292" y="747222"/>
                </a:lnTo>
                <a:lnTo>
                  <a:pt x="753734" y="764666"/>
                </a:lnTo>
                <a:lnTo>
                  <a:pt x="803849" y="779366"/>
                </a:lnTo>
                <a:lnTo>
                  <a:pt x="821615" y="784060"/>
                </a:lnTo>
                <a:lnTo>
                  <a:pt x="827775" y="789939"/>
                </a:lnTo>
                <a:lnTo>
                  <a:pt x="750884" y="769625"/>
                </a:lnTo>
                <a:close/>
              </a:path>
              <a:path w="828040" h="789939">
                <a:moveTo>
                  <a:pt x="514449" y="650537"/>
                </a:moveTo>
                <a:lnTo>
                  <a:pt x="474072" y="622816"/>
                </a:lnTo>
                <a:lnTo>
                  <a:pt x="435587" y="594101"/>
                </a:lnTo>
                <a:lnTo>
                  <a:pt x="398346" y="563987"/>
                </a:lnTo>
                <a:lnTo>
                  <a:pt x="362335" y="532456"/>
                </a:lnTo>
                <a:lnTo>
                  <a:pt x="327541" y="499492"/>
                </a:lnTo>
                <a:lnTo>
                  <a:pt x="293950" y="465076"/>
                </a:lnTo>
                <a:lnTo>
                  <a:pt x="261551" y="429190"/>
                </a:lnTo>
                <a:lnTo>
                  <a:pt x="230329" y="391817"/>
                </a:lnTo>
                <a:lnTo>
                  <a:pt x="200271" y="352939"/>
                </a:lnTo>
                <a:lnTo>
                  <a:pt x="171365" y="312539"/>
                </a:lnTo>
                <a:lnTo>
                  <a:pt x="143596" y="270598"/>
                </a:lnTo>
                <a:lnTo>
                  <a:pt x="116953" y="227098"/>
                </a:lnTo>
                <a:lnTo>
                  <a:pt x="91422" y="182022"/>
                </a:lnTo>
                <a:lnTo>
                  <a:pt x="66989" y="135353"/>
                </a:lnTo>
                <a:lnTo>
                  <a:pt x="43642" y="87072"/>
                </a:lnTo>
                <a:lnTo>
                  <a:pt x="21367" y="37162"/>
                </a:lnTo>
                <a:lnTo>
                  <a:pt x="10003" y="9545"/>
                </a:lnTo>
                <a:lnTo>
                  <a:pt x="14010" y="13370"/>
                </a:lnTo>
                <a:lnTo>
                  <a:pt x="24098" y="37885"/>
                </a:lnTo>
                <a:lnTo>
                  <a:pt x="46368" y="87794"/>
                </a:lnTo>
                <a:lnTo>
                  <a:pt x="69705" y="136072"/>
                </a:lnTo>
                <a:lnTo>
                  <a:pt x="94117" y="182735"/>
                </a:lnTo>
                <a:lnTo>
                  <a:pt x="119615" y="227802"/>
                </a:lnTo>
                <a:lnTo>
                  <a:pt x="146208" y="271288"/>
                </a:lnTo>
                <a:lnTo>
                  <a:pt x="173905" y="313211"/>
                </a:lnTo>
                <a:lnTo>
                  <a:pt x="202718" y="353587"/>
                </a:lnTo>
                <a:lnTo>
                  <a:pt x="232655" y="392433"/>
                </a:lnTo>
                <a:lnTo>
                  <a:pt x="263727" y="429766"/>
                </a:lnTo>
                <a:lnTo>
                  <a:pt x="295943" y="465603"/>
                </a:lnTo>
                <a:lnTo>
                  <a:pt x="329313" y="499961"/>
                </a:lnTo>
                <a:lnTo>
                  <a:pt x="363847" y="532857"/>
                </a:lnTo>
                <a:lnTo>
                  <a:pt x="399554" y="564307"/>
                </a:lnTo>
                <a:lnTo>
                  <a:pt x="436445" y="594328"/>
                </a:lnTo>
                <a:lnTo>
                  <a:pt x="474530" y="622938"/>
                </a:lnTo>
                <a:lnTo>
                  <a:pt x="513818" y="650153"/>
                </a:lnTo>
                <a:lnTo>
                  <a:pt x="514449" y="650537"/>
                </a:lnTo>
                <a:close/>
              </a:path>
              <a:path w="828040" h="789939">
                <a:moveTo>
                  <a:pt x="805315" y="779718"/>
                </a:moveTo>
                <a:lnTo>
                  <a:pt x="756224" y="765323"/>
                </a:lnTo>
                <a:lnTo>
                  <a:pt x="706302" y="747752"/>
                </a:lnTo>
                <a:lnTo>
                  <a:pt x="656947" y="727409"/>
                </a:lnTo>
                <a:lnTo>
                  <a:pt x="608313" y="704334"/>
                </a:lnTo>
                <a:lnTo>
                  <a:pt x="560551" y="678568"/>
                </a:lnTo>
                <a:lnTo>
                  <a:pt x="513815" y="650151"/>
                </a:lnTo>
                <a:lnTo>
                  <a:pt x="474528" y="622936"/>
                </a:lnTo>
                <a:lnTo>
                  <a:pt x="436444" y="594327"/>
                </a:lnTo>
                <a:lnTo>
                  <a:pt x="399553" y="564305"/>
                </a:lnTo>
                <a:lnTo>
                  <a:pt x="363845" y="532855"/>
                </a:lnTo>
                <a:lnTo>
                  <a:pt x="329312" y="499960"/>
                </a:lnTo>
                <a:lnTo>
                  <a:pt x="295942" y="465602"/>
                </a:lnTo>
                <a:lnTo>
                  <a:pt x="263726" y="429765"/>
                </a:lnTo>
                <a:lnTo>
                  <a:pt x="232654" y="392432"/>
                </a:lnTo>
                <a:lnTo>
                  <a:pt x="202717" y="353586"/>
                </a:lnTo>
                <a:lnTo>
                  <a:pt x="173905" y="313210"/>
                </a:lnTo>
                <a:lnTo>
                  <a:pt x="146207" y="271287"/>
                </a:lnTo>
                <a:lnTo>
                  <a:pt x="119614" y="227801"/>
                </a:lnTo>
                <a:lnTo>
                  <a:pt x="94117" y="182734"/>
                </a:lnTo>
                <a:lnTo>
                  <a:pt x="69705" y="136071"/>
                </a:lnTo>
                <a:lnTo>
                  <a:pt x="46368" y="87793"/>
                </a:lnTo>
                <a:lnTo>
                  <a:pt x="24097" y="37884"/>
                </a:lnTo>
                <a:lnTo>
                  <a:pt x="14010" y="13370"/>
                </a:lnTo>
                <a:lnTo>
                  <a:pt x="24110" y="23008"/>
                </a:lnTo>
                <a:lnTo>
                  <a:pt x="29221" y="35430"/>
                </a:lnTo>
                <a:lnTo>
                  <a:pt x="51328" y="85003"/>
                </a:lnTo>
                <a:lnTo>
                  <a:pt x="74499" y="132981"/>
                </a:lnTo>
                <a:lnTo>
                  <a:pt x="98743" y="179377"/>
                </a:lnTo>
                <a:lnTo>
                  <a:pt x="124073" y="224208"/>
                </a:lnTo>
                <a:lnTo>
                  <a:pt x="150501" y="267487"/>
                </a:lnTo>
                <a:lnTo>
                  <a:pt x="178037" y="309230"/>
                </a:lnTo>
                <a:lnTo>
                  <a:pt x="206695" y="349452"/>
                </a:lnTo>
                <a:lnTo>
                  <a:pt x="236485" y="388167"/>
                </a:lnTo>
                <a:lnTo>
                  <a:pt x="267419" y="425392"/>
                </a:lnTo>
                <a:lnTo>
                  <a:pt x="299509" y="461140"/>
                </a:lnTo>
                <a:lnTo>
                  <a:pt x="332767" y="495427"/>
                </a:lnTo>
                <a:lnTo>
                  <a:pt x="367204" y="528267"/>
                </a:lnTo>
                <a:lnTo>
                  <a:pt x="402832" y="559676"/>
                </a:lnTo>
                <a:lnTo>
                  <a:pt x="439663" y="589669"/>
                </a:lnTo>
                <a:lnTo>
                  <a:pt x="477709" y="618260"/>
                </a:lnTo>
                <a:lnTo>
                  <a:pt x="516980" y="645465"/>
                </a:lnTo>
                <a:lnTo>
                  <a:pt x="567225" y="675887"/>
                </a:lnTo>
                <a:lnTo>
                  <a:pt x="613483" y="700655"/>
                </a:lnTo>
                <a:lnTo>
                  <a:pt x="660628" y="722910"/>
                </a:lnTo>
                <a:lnTo>
                  <a:pt x="708587" y="742620"/>
                </a:lnTo>
                <a:lnTo>
                  <a:pt x="757287" y="759749"/>
                </a:lnTo>
                <a:lnTo>
                  <a:pt x="806657" y="774265"/>
                </a:lnTo>
                <a:lnTo>
                  <a:pt x="813147" y="775980"/>
                </a:lnTo>
                <a:lnTo>
                  <a:pt x="821007" y="783480"/>
                </a:lnTo>
                <a:lnTo>
                  <a:pt x="805315" y="779718"/>
                </a:lnTo>
                <a:close/>
              </a:path>
              <a:path w="828040" h="789939">
                <a:moveTo>
                  <a:pt x="813147" y="775979"/>
                </a:moveTo>
                <a:lnTo>
                  <a:pt x="806657" y="774265"/>
                </a:lnTo>
                <a:lnTo>
                  <a:pt x="812919" y="775762"/>
                </a:lnTo>
                <a:lnTo>
                  <a:pt x="813147" y="775979"/>
                </a:lnTo>
                <a:close/>
              </a:path>
              <a:path w="828040" h="789939">
                <a:moveTo>
                  <a:pt x="806578" y="780088"/>
                </a:moveTo>
                <a:lnTo>
                  <a:pt x="805315" y="779718"/>
                </a:lnTo>
                <a:lnTo>
                  <a:pt x="821007" y="783480"/>
                </a:lnTo>
                <a:lnTo>
                  <a:pt x="806578" y="780088"/>
                </a:lnTo>
                <a:close/>
              </a:path>
              <a:path w="828040" h="789939">
                <a:moveTo>
                  <a:pt x="821615" y="784060"/>
                </a:moveTo>
                <a:lnTo>
                  <a:pt x="806578" y="780088"/>
                </a:lnTo>
                <a:lnTo>
                  <a:pt x="821104" y="783573"/>
                </a:lnTo>
                <a:lnTo>
                  <a:pt x="821615" y="784060"/>
                </a:lnTo>
                <a:close/>
              </a:path>
              <a:path w="828040" h="789939">
                <a:moveTo>
                  <a:pt x="806548" y="780079"/>
                </a:moveTo>
                <a:lnTo>
                  <a:pt x="803849" y="779366"/>
                </a:lnTo>
                <a:lnTo>
                  <a:pt x="805315" y="779718"/>
                </a:lnTo>
                <a:lnTo>
                  <a:pt x="806548" y="780079"/>
                </a:lnTo>
                <a:close/>
              </a:path>
            </a:pathLst>
          </a:custGeom>
          <a:solidFill>
            <a:srgbClr val="0404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28644" y="4245400"/>
            <a:ext cx="3248025" cy="2660650"/>
          </a:xfrm>
          <a:custGeom>
            <a:avLst/>
            <a:gdLst/>
            <a:ahLst/>
            <a:cxnLst/>
            <a:rect l="l" t="t" r="r" b="b"/>
            <a:pathLst>
              <a:path w="3248025" h="2660650">
                <a:moveTo>
                  <a:pt x="2952170" y="2660214"/>
                </a:moveTo>
                <a:lnTo>
                  <a:pt x="295272" y="2660214"/>
                </a:lnTo>
                <a:lnTo>
                  <a:pt x="248804" y="2656536"/>
                </a:lnTo>
                <a:lnTo>
                  <a:pt x="203897" y="2645720"/>
                </a:lnTo>
                <a:lnTo>
                  <a:pt x="161346" y="2628095"/>
                </a:lnTo>
                <a:lnTo>
                  <a:pt x="121943" y="2603989"/>
                </a:lnTo>
                <a:lnTo>
                  <a:pt x="86483" y="2573730"/>
                </a:lnTo>
                <a:lnTo>
                  <a:pt x="56225" y="2538270"/>
                </a:lnTo>
                <a:lnTo>
                  <a:pt x="32119" y="2498868"/>
                </a:lnTo>
                <a:lnTo>
                  <a:pt x="14494" y="2456317"/>
                </a:lnTo>
                <a:lnTo>
                  <a:pt x="3678" y="2411409"/>
                </a:lnTo>
                <a:lnTo>
                  <a:pt x="0" y="2364944"/>
                </a:lnTo>
                <a:lnTo>
                  <a:pt x="0" y="295270"/>
                </a:lnTo>
                <a:lnTo>
                  <a:pt x="3678" y="248804"/>
                </a:lnTo>
                <a:lnTo>
                  <a:pt x="14494" y="203897"/>
                </a:lnTo>
                <a:lnTo>
                  <a:pt x="32119" y="161346"/>
                </a:lnTo>
                <a:lnTo>
                  <a:pt x="56225" y="121944"/>
                </a:lnTo>
                <a:lnTo>
                  <a:pt x="86483" y="86483"/>
                </a:lnTo>
                <a:lnTo>
                  <a:pt x="121943" y="56225"/>
                </a:lnTo>
                <a:lnTo>
                  <a:pt x="161346" y="32119"/>
                </a:lnTo>
                <a:lnTo>
                  <a:pt x="203897" y="14494"/>
                </a:lnTo>
                <a:lnTo>
                  <a:pt x="248804" y="3678"/>
                </a:lnTo>
                <a:lnTo>
                  <a:pt x="295274" y="0"/>
                </a:lnTo>
                <a:lnTo>
                  <a:pt x="2952169" y="0"/>
                </a:lnTo>
                <a:lnTo>
                  <a:pt x="2998639" y="3678"/>
                </a:lnTo>
                <a:lnTo>
                  <a:pt x="3043546" y="14494"/>
                </a:lnTo>
                <a:lnTo>
                  <a:pt x="3086097" y="32119"/>
                </a:lnTo>
                <a:lnTo>
                  <a:pt x="3125499" y="56225"/>
                </a:lnTo>
                <a:lnTo>
                  <a:pt x="3160959" y="86483"/>
                </a:lnTo>
                <a:lnTo>
                  <a:pt x="3191218" y="121944"/>
                </a:lnTo>
                <a:lnTo>
                  <a:pt x="3215324" y="161346"/>
                </a:lnTo>
                <a:lnTo>
                  <a:pt x="3232949" y="203897"/>
                </a:lnTo>
                <a:lnTo>
                  <a:pt x="3243765" y="248804"/>
                </a:lnTo>
                <a:lnTo>
                  <a:pt x="3247443" y="295270"/>
                </a:lnTo>
                <a:lnTo>
                  <a:pt x="3247443" y="2364944"/>
                </a:lnTo>
                <a:lnTo>
                  <a:pt x="3243765" y="2411409"/>
                </a:lnTo>
                <a:lnTo>
                  <a:pt x="3232949" y="2456317"/>
                </a:lnTo>
                <a:lnTo>
                  <a:pt x="3215324" y="2498868"/>
                </a:lnTo>
                <a:lnTo>
                  <a:pt x="3191218" y="2538270"/>
                </a:lnTo>
                <a:lnTo>
                  <a:pt x="3160959" y="2573730"/>
                </a:lnTo>
                <a:lnTo>
                  <a:pt x="3125499" y="2603989"/>
                </a:lnTo>
                <a:lnTo>
                  <a:pt x="3086097" y="2628095"/>
                </a:lnTo>
                <a:lnTo>
                  <a:pt x="3043546" y="2645720"/>
                </a:lnTo>
                <a:lnTo>
                  <a:pt x="2998639" y="2656536"/>
                </a:lnTo>
                <a:lnTo>
                  <a:pt x="2952170" y="2660214"/>
                </a:lnTo>
                <a:close/>
              </a:path>
            </a:pathLst>
          </a:custGeom>
          <a:solidFill>
            <a:srgbClr val="FFFFFF">
              <a:alpha val="9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81013" y="4134193"/>
            <a:ext cx="3328035" cy="2697480"/>
          </a:xfrm>
          <a:custGeom>
            <a:avLst/>
            <a:gdLst/>
            <a:ahLst/>
            <a:cxnLst/>
            <a:rect l="l" t="t" r="r" b="b"/>
            <a:pathLst>
              <a:path w="3328034" h="2697479">
                <a:moveTo>
                  <a:pt x="3032471" y="2697277"/>
                </a:moveTo>
                <a:lnTo>
                  <a:pt x="295274" y="2697277"/>
                </a:lnTo>
                <a:lnTo>
                  <a:pt x="248804" y="2693598"/>
                </a:lnTo>
                <a:lnTo>
                  <a:pt x="203897" y="2682782"/>
                </a:lnTo>
                <a:lnTo>
                  <a:pt x="161346" y="2665157"/>
                </a:lnTo>
                <a:lnTo>
                  <a:pt x="121943" y="2641051"/>
                </a:lnTo>
                <a:lnTo>
                  <a:pt x="86483" y="2610792"/>
                </a:lnTo>
                <a:lnTo>
                  <a:pt x="56225" y="2575332"/>
                </a:lnTo>
                <a:lnTo>
                  <a:pt x="32119" y="2535930"/>
                </a:lnTo>
                <a:lnTo>
                  <a:pt x="14494" y="2493379"/>
                </a:lnTo>
                <a:lnTo>
                  <a:pt x="3678" y="2448472"/>
                </a:lnTo>
                <a:lnTo>
                  <a:pt x="0" y="2402006"/>
                </a:lnTo>
                <a:lnTo>
                  <a:pt x="0" y="295270"/>
                </a:lnTo>
                <a:lnTo>
                  <a:pt x="3678" y="248804"/>
                </a:lnTo>
                <a:lnTo>
                  <a:pt x="14494" y="203897"/>
                </a:lnTo>
                <a:lnTo>
                  <a:pt x="32119" y="161346"/>
                </a:lnTo>
                <a:lnTo>
                  <a:pt x="56225" y="121943"/>
                </a:lnTo>
                <a:lnTo>
                  <a:pt x="86483" y="86483"/>
                </a:lnTo>
                <a:lnTo>
                  <a:pt x="121943" y="56225"/>
                </a:lnTo>
                <a:lnTo>
                  <a:pt x="161346" y="32119"/>
                </a:lnTo>
                <a:lnTo>
                  <a:pt x="203897" y="14493"/>
                </a:lnTo>
                <a:lnTo>
                  <a:pt x="248804" y="3677"/>
                </a:lnTo>
                <a:lnTo>
                  <a:pt x="295269" y="0"/>
                </a:lnTo>
                <a:lnTo>
                  <a:pt x="3032476" y="0"/>
                </a:lnTo>
                <a:lnTo>
                  <a:pt x="3078940" y="3677"/>
                </a:lnTo>
                <a:lnTo>
                  <a:pt x="3123848" y="14493"/>
                </a:lnTo>
                <a:lnTo>
                  <a:pt x="3166399" y="32119"/>
                </a:lnTo>
                <a:lnTo>
                  <a:pt x="3205801" y="56225"/>
                </a:lnTo>
                <a:lnTo>
                  <a:pt x="3241261" y="86483"/>
                </a:lnTo>
                <a:lnTo>
                  <a:pt x="3271520" y="121943"/>
                </a:lnTo>
                <a:lnTo>
                  <a:pt x="3295626" y="161346"/>
                </a:lnTo>
                <a:lnTo>
                  <a:pt x="3313251" y="203897"/>
                </a:lnTo>
                <a:lnTo>
                  <a:pt x="3324067" y="248804"/>
                </a:lnTo>
                <a:lnTo>
                  <a:pt x="3327745" y="295270"/>
                </a:lnTo>
                <a:lnTo>
                  <a:pt x="3327745" y="2402006"/>
                </a:lnTo>
                <a:lnTo>
                  <a:pt x="3324067" y="2448472"/>
                </a:lnTo>
                <a:lnTo>
                  <a:pt x="3313251" y="2493379"/>
                </a:lnTo>
                <a:lnTo>
                  <a:pt x="3295626" y="2535930"/>
                </a:lnTo>
                <a:lnTo>
                  <a:pt x="3271520" y="2575332"/>
                </a:lnTo>
                <a:lnTo>
                  <a:pt x="3241261" y="2610792"/>
                </a:lnTo>
                <a:lnTo>
                  <a:pt x="3205801" y="2641051"/>
                </a:lnTo>
                <a:lnTo>
                  <a:pt x="3166399" y="2665157"/>
                </a:lnTo>
                <a:lnTo>
                  <a:pt x="3123848" y="2682782"/>
                </a:lnTo>
                <a:lnTo>
                  <a:pt x="3078940" y="2693598"/>
                </a:lnTo>
                <a:lnTo>
                  <a:pt x="3032471" y="2697277"/>
                </a:lnTo>
                <a:close/>
              </a:path>
            </a:pathLst>
          </a:custGeom>
          <a:solidFill>
            <a:srgbClr val="FFFFFF">
              <a:alpha val="9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" y="4208009"/>
            <a:ext cx="4719793" cy="607873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8684" y="243550"/>
            <a:ext cx="11945620" cy="180149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  <a:tabLst>
                <a:tab pos="840740" algn="l"/>
                <a:tab pos="6332855" algn="l"/>
                <a:tab pos="9568180" algn="l"/>
              </a:tabLst>
            </a:pPr>
            <a:r>
              <a:rPr sz="5050" spc="-375" dirty="0">
                <a:solidFill>
                  <a:srgbClr val="231F20"/>
                </a:solidFill>
              </a:rPr>
              <a:t>5</a:t>
            </a:r>
            <a:r>
              <a:rPr sz="5050" spc="-1025" dirty="0">
                <a:solidFill>
                  <a:srgbClr val="231F20"/>
                </a:solidFill>
              </a:rPr>
              <a:t> </a:t>
            </a:r>
            <a:r>
              <a:rPr sz="5050" spc="-615" dirty="0">
                <a:solidFill>
                  <a:srgbClr val="231F20"/>
                </a:solidFill>
              </a:rPr>
              <a:t>.	</a:t>
            </a:r>
            <a:r>
              <a:rPr sz="5050" spc="95" dirty="0">
                <a:solidFill>
                  <a:srgbClr val="231F20"/>
                </a:solidFill>
              </a:rPr>
              <a:t>UNDERSTANDING	</a:t>
            </a:r>
            <a:r>
              <a:rPr sz="5050" spc="195" dirty="0">
                <a:solidFill>
                  <a:srgbClr val="231F20"/>
                </a:solidFill>
              </a:rPr>
              <a:t>COVID-</a:t>
            </a:r>
            <a:r>
              <a:rPr sz="5050" spc="-1025" dirty="0">
                <a:solidFill>
                  <a:srgbClr val="231F20"/>
                </a:solidFill>
              </a:rPr>
              <a:t> </a:t>
            </a:r>
            <a:r>
              <a:rPr sz="5050" spc="-360" dirty="0">
                <a:solidFill>
                  <a:srgbClr val="231F20"/>
                </a:solidFill>
              </a:rPr>
              <a:t>19	</a:t>
            </a:r>
            <a:r>
              <a:rPr sz="5050" spc="40" dirty="0">
                <a:solidFill>
                  <a:srgbClr val="231F20"/>
                </a:solidFill>
              </a:rPr>
              <a:t>TRENDS</a:t>
            </a:r>
            <a:endParaRPr sz="5050"/>
          </a:p>
          <a:p>
            <a:pPr marL="227965" algn="ctr">
              <a:lnSpc>
                <a:spcPct val="100000"/>
              </a:lnSpc>
              <a:spcBef>
                <a:spcPts val="930"/>
              </a:spcBef>
              <a:tabLst>
                <a:tab pos="1742439" algn="l"/>
              </a:tabLst>
            </a:pPr>
            <a:r>
              <a:rPr sz="5050" spc="-70" dirty="0">
                <a:solidFill>
                  <a:srgbClr val="231F20"/>
                </a:solidFill>
              </a:rPr>
              <a:t>AND	</a:t>
            </a:r>
            <a:r>
              <a:rPr sz="5050" spc="180" dirty="0">
                <a:solidFill>
                  <a:srgbClr val="231F20"/>
                </a:solidFill>
              </a:rPr>
              <a:t>IMPACTS:</a:t>
            </a:r>
            <a:endParaRPr sz="5050"/>
          </a:p>
        </p:txBody>
      </p:sp>
      <p:sp>
        <p:nvSpPr>
          <p:cNvPr id="7" name="object 7"/>
          <p:cNvSpPr txBox="1"/>
          <p:nvPr/>
        </p:nvSpPr>
        <p:spPr>
          <a:xfrm>
            <a:off x="1659604" y="4461497"/>
            <a:ext cx="2646680" cy="208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0209" marR="315595" indent="-86995">
              <a:lnSpc>
                <a:spcPct val="115399"/>
              </a:lnSpc>
              <a:spcBef>
                <a:spcPts val="95"/>
              </a:spcBef>
            </a:pPr>
            <a:r>
              <a:rPr sz="1950" b="1" spc="-620" dirty="0">
                <a:solidFill>
                  <a:srgbClr val="0F0E0D"/>
                </a:solidFill>
                <a:latin typeface="Verdana"/>
                <a:cs typeface="Verdana"/>
              </a:rPr>
              <a:t>1</a:t>
            </a:r>
            <a:r>
              <a:rPr sz="1950" b="1" spc="-190" dirty="0">
                <a:solidFill>
                  <a:srgbClr val="0F0E0D"/>
                </a:solidFill>
                <a:latin typeface="Verdana"/>
                <a:cs typeface="Verdana"/>
              </a:rPr>
              <a:t>.</a:t>
            </a:r>
            <a:r>
              <a:rPr sz="1950" b="1" spc="-110" dirty="0">
                <a:solidFill>
                  <a:srgbClr val="0F0E0D"/>
                </a:solidFill>
                <a:latin typeface="Verdana"/>
                <a:cs typeface="Verdana"/>
              </a:rPr>
              <a:t> </a:t>
            </a:r>
            <a:r>
              <a:rPr sz="1950" b="1" spc="5" dirty="0">
                <a:solidFill>
                  <a:srgbClr val="0F0E0D"/>
                </a:solidFill>
                <a:latin typeface="Verdana"/>
                <a:cs typeface="Verdana"/>
              </a:rPr>
              <a:t>P</a:t>
            </a:r>
            <a:r>
              <a:rPr sz="1950" b="1" spc="-45" dirty="0">
                <a:solidFill>
                  <a:srgbClr val="0F0E0D"/>
                </a:solidFill>
                <a:latin typeface="Verdana"/>
                <a:cs typeface="Verdana"/>
              </a:rPr>
              <a:t>u</a:t>
            </a:r>
            <a:r>
              <a:rPr sz="1950" b="1" spc="-15" dirty="0">
                <a:solidFill>
                  <a:srgbClr val="0F0E0D"/>
                </a:solidFill>
                <a:latin typeface="Verdana"/>
                <a:cs typeface="Verdana"/>
              </a:rPr>
              <a:t>b</a:t>
            </a:r>
            <a:r>
              <a:rPr sz="1950" b="1" spc="-75" dirty="0">
                <a:solidFill>
                  <a:srgbClr val="0F0E0D"/>
                </a:solidFill>
                <a:latin typeface="Verdana"/>
                <a:cs typeface="Verdana"/>
              </a:rPr>
              <a:t>li</a:t>
            </a:r>
            <a:r>
              <a:rPr sz="1950" b="1" spc="10" dirty="0">
                <a:solidFill>
                  <a:srgbClr val="0F0E0D"/>
                </a:solidFill>
                <a:latin typeface="Verdana"/>
                <a:cs typeface="Verdana"/>
              </a:rPr>
              <a:t>c</a:t>
            </a:r>
            <a:r>
              <a:rPr sz="1950" b="1" spc="-114" dirty="0">
                <a:solidFill>
                  <a:srgbClr val="0F0E0D"/>
                </a:solidFill>
                <a:latin typeface="Verdana"/>
                <a:cs typeface="Verdana"/>
              </a:rPr>
              <a:t> </a:t>
            </a:r>
            <a:r>
              <a:rPr sz="1950" b="1" spc="-50" dirty="0">
                <a:solidFill>
                  <a:srgbClr val="0F0E0D"/>
                </a:solidFill>
                <a:latin typeface="Verdana"/>
                <a:cs typeface="Verdana"/>
              </a:rPr>
              <a:t>H</a:t>
            </a:r>
            <a:r>
              <a:rPr sz="1950" b="1" spc="-60" dirty="0">
                <a:solidFill>
                  <a:srgbClr val="0F0E0D"/>
                </a:solidFill>
                <a:latin typeface="Verdana"/>
                <a:cs typeface="Verdana"/>
              </a:rPr>
              <a:t>e</a:t>
            </a:r>
            <a:r>
              <a:rPr sz="1950" b="1" spc="-95" dirty="0">
                <a:solidFill>
                  <a:srgbClr val="0F0E0D"/>
                </a:solidFill>
                <a:latin typeface="Verdana"/>
                <a:cs typeface="Verdana"/>
              </a:rPr>
              <a:t>a</a:t>
            </a:r>
            <a:r>
              <a:rPr sz="1950" b="1" spc="-75" dirty="0">
                <a:solidFill>
                  <a:srgbClr val="0F0E0D"/>
                </a:solidFill>
                <a:latin typeface="Verdana"/>
                <a:cs typeface="Verdana"/>
              </a:rPr>
              <a:t>l</a:t>
            </a:r>
            <a:r>
              <a:rPr sz="1950" b="1" spc="-35" dirty="0">
                <a:solidFill>
                  <a:srgbClr val="0F0E0D"/>
                </a:solidFill>
                <a:latin typeface="Verdana"/>
                <a:cs typeface="Verdana"/>
              </a:rPr>
              <a:t>t</a:t>
            </a:r>
            <a:r>
              <a:rPr sz="1950" b="1" spc="-20" dirty="0">
                <a:solidFill>
                  <a:srgbClr val="0F0E0D"/>
                </a:solidFill>
                <a:latin typeface="Verdana"/>
                <a:cs typeface="Verdana"/>
              </a:rPr>
              <a:t>h  </a:t>
            </a:r>
            <a:r>
              <a:rPr sz="1950" b="1" spc="-105" dirty="0">
                <a:solidFill>
                  <a:srgbClr val="0F0E0D"/>
                </a:solidFill>
                <a:latin typeface="Verdana"/>
                <a:cs typeface="Verdana"/>
              </a:rPr>
              <a:t>Interventions:</a:t>
            </a:r>
            <a:endParaRPr sz="1950">
              <a:latin typeface="Verdana"/>
              <a:cs typeface="Verdana"/>
            </a:endParaRPr>
          </a:p>
          <a:p>
            <a:pPr marL="12700" marR="5080" indent="-635" algn="ctr">
              <a:lnSpc>
                <a:spcPct val="115399"/>
              </a:lnSpc>
            </a:pPr>
            <a:r>
              <a:rPr sz="1950" spc="150" dirty="0">
                <a:solidFill>
                  <a:srgbClr val="0F0E0D"/>
                </a:solidFill>
                <a:latin typeface="Tahoma"/>
                <a:cs typeface="Tahoma"/>
              </a:rPr>
              <a:t>Understanding </a:t>
            </a:r>
            <a:r>
              <a:rPr sz="1950" spc="165" dirty="0">
                <a:solidFill>
                  <a:srgbClr val="0F0E0D"/>
                </a:solidFill>
                <a:latin typeface="Tahoma"/>
                <a:cs typeface="Tahoma"/>
              </a:rPr>
              <a:t>what </a:t>
            </a:r>
            <a:r>
              <a:rPr sz="1950" spc="-59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950" spc="110" dirty="0">
                <a:solidFill>
                  <a:srgbClr val="0F0E0D"/>
                </a:solidFill>
                <a:latin typeface="Tahoma"/>
                <a:cs typeface="Tahoma"/>
              </a:rPr>
              <a:t>interventions have </a:t>
            </a:r>
            <a:r>
              <a:rPr sz="1950" spc="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950" spc="160" dirty="0">
                <a:solidFill>
                  <a:srgbClr val="0F0E0D"/>
                </a:solidFill>
                <a:latin typeface="Tahoma"/>
                <a:cs typeface="Tahoma"/>
              </a:rPr>
              <a:t>worked</a:t>
            </a:r>
            <a:r>
              <a:rPr sz="1950" spc="-12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950" spc="140" dirty="0">
                <a:solidFill>
                  <a:srgbClr val="0F0E0D"/>
                </a:solidFill>
                <a:latin typeface="Tahoma"/>
                <a:cs typeface="Tahoma"/>
              </a:rPr>
              <a:t>in</a:t>
            </a:r>
            <a:r>
              <a:rPr sz="195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950" spc="135" dirty="0">
                <a:solidFill>
                  <a:srgbClr val="0F0E0D"/>
                </a:solidFill>
                <a:latin typeface="Tahoma"/>
                <a:cs typeface="Tahoma"/>
              </a:rPr>
              <a:t>controlling </a:t>
            </a:r>
            <a:r>
              <a:rPr sz="1950" spc="-59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950" spc="150" dirty="0">
                <a:solidFill>
                  <a:srgbClr val="0F0E0D"/>
                </a:solidFill>
                <a:latin typeface="Tahoma"/>
                <a:cs typeface="Tahoma"/>
              </a:rPr>
              <a:t>the</a:t>
            </a:r>
            <a:r>
              <a:rPr sz="1950" spc="-8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950" spc="80" dirty="0">
                <a:solidFill>
                  <a:srgbClr val="0F0E0D"/>
                </a:solidFill>
                <a:latin typeface="Tahoma"/>
                <a:cs typeface="Tahoma"/>
              </a:rPr>
              <a:t>spread.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8796" y="4451805"/>
            <a:ext cx="2846705" cy="200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990" marR="5080" indent="-288925">
              <a:lnSpc>
                <a:spcPct val="117200"/>
              </a:lnSpc>
              <a:spcBef>
                <a:spcPts val="95"/>
              </a:spcBef>
            </a:pPr>
            <a:r>
              <a:rPr sz="1850" b="1" spc="-220" dirty="0">
                <a:solidFill>
                  <a:srgbClr val="0F0E0D"/>
                </a:solidFill>
                <a:latin typeface="Verdana"/>
                <a:cs typeface="Verdana"/>
              </a:rPr>
              <a:t>2</a:t>
            </a:r>
            <a:r>
              <a:rPr sz="1850" b="1" spc="-180" dirty="0">
                <a:solidFill>
                  <a:srgbClr val="0F0E0D"/>
                </a:solidFill>
                <a:latin typeface="Verdana"/>
                <a:cs typeface="Verdana"/>
              </a:rPr>
              <a:t>.</a:t>
            </a:r>
            <a:r>
              <a:rPr sz="1850" b="1" spc="-105" dirty="0">
                <a:solidFill>
                  <a:srgbClr val="0F0E0D"/>
                </a:solidFill>
                <a:latin typeface="Verdana"/>
                <a:cs typeface="Verdana"/>
              </a:rPr>
              <a:t> </a:t>
            </a:r>
            <a:r>
              <a:rPr sz="1850" b="1" spc="-80" dirty="0">
                <a:solidFill>
                  <a:srgbClr val="0F0E0D"/>
                </a:solidFill>
                <a:latin typeface="Verdana"/>
                <a:cs typeface="Verdana"/>
              </a:rPr>
              <a:t>R</a:t>
            </a:r>
            <a:r>
              <a:rPr sz="1850" b="1" spc="-55" dirty="0">
                <a:solidFill>
                  <a:srgbClr val="0F0E0D"/>
                </a:solidFill>
                <a:latin typeface="Verdana"/>
                <a:cs typeface="Verdana"/>
              </a:rPr>
              <a:t>e</a:t>
            </a:r>
            <a:r>
              <a:rPr sz="1850" b="1" spc="-110" dirty="0">
                <a:solidFill>
                  <a:srgbClr val="0F0E0D"/>
                </a:solidFill>
                <a:latin typeface="Verdana"/>
                <a:cs typeface="Verdana"/>
              </a:rPr>
              <a:t>s</a:t>
            </a:r>
            <a:r>
              <a:rPr sz="1850" b="1" spc="-55" dirty="0">
                <a:solidFill>
                  <a:srgbClr val="0F0E0D"/>
                </a:solidFill>
                <a:latin typeface="Verdana"/>
                <a:cs typeface="Verdana"/>
              </a:rPr>
              <a:t>o</a:t>
            </a:r>
            <a:r>
              <a:rPr sz="1850" b="1" spc="-40" dirty="0">
                <a:solidFill>
                  <a:srgbClr val="0F0E0D"/>
                </a:solidFill>
                <a:latin typeface="Verdana"/>
                <a:cs typeface="Verdana"/>
              </a:rPr>
              <a:t>u</a:t>
            </a:r>
            <a:r>
              <a:rPr sz="1850" b="1" spc="-120" dirty="0">
                <a:solidFill>
                  <a:srgbClr val="0F0E0D"/>
                </a:solidFill>
                <a:latin typeface="Verdana"/>
                <a:cs typeface="Verdana"/>
              </a:rPr>
              <a:t>r</a:t>
            </a:r>
            <a:r>
              <a:rPr sz="1850" b="1" spc="10" dirty="0">
                <a:solidFill>
                  <a:srgbClr val="0F0E0D"/>
                </a:solidFill>
                <a:latin typeface="Verdana"/>
                <a:cs typeface="Verdana"/>
              </a:rPr>
              <a:t>c</a:t>
            </a:r>
            <a:r>
              <a:rPr sz="1850" b="1" spc="-50" dirty="0">
                <a:solidFill>
                  <a:srgbClr val="0F0E0D"/>
                </a:solidFill>
                <a:latin typeface="Verdana"/>
                <a:cs typeface="Verdana"/>
              </a:rPr>
              <a:t>e</a:t>
            </a:r>
            <a:r>
              <a:rPr sz="1850" b="1" spc="-105" dirty="0">
                <a:solidFill>
                  <a:srgbClr val="0F0E0D"/>
                </a:solidFill>
                <a:latin typeface="Verdana"/>
                <a:cs typeface="Verdana"/>
              </a:rPr>
              <a:t> </a:t>
            </a:r>
            <a:r>
              <a:rPr sz="1850" b="1" spc="-10" dirty="0">
                <a:solidFill>
                  <a:srgbClr val="0F0E0D"/>
                </a:solidFill>
                <a:latin typeface="Verdana"/>
                <a:cs typeface="Verdana"/>
              </a:rPr>
              <a:t>A</a:t>
            </a:r>
            <a:r>
              <a:rPr sz="1850" b="1" spc="-75" dirty="0">
                <a:solidFill>
                  <a:srgbClr val="0F0E0D"/>
                </a:solidFill>
                <a:latin typeface="Verdana"/>
                <a:cs typeface="Verdana"/>
              </a:rPr>
              <a:t>ll</a:t>
            </a:r>
            <a:r>
              <a:rPr sz="1850" b="1" spc="-55" dirty="0">
                <a:solidFill>
                  <a:srgbClr val="0F0E0D"/>
                </a:solidFill>
                <a:latin typeface="Verdana"/>
                <a:cs typeface="Verdana"/>
              </a:rPr>
              <a:t>o</a:t>
            </a:r>
            <a:r>
              <a:rPr sz="1850" b="1" spc="10" dirty="0">
                <a:solidFill>
                  <a:srgbClr val="0F0E0D"/>
                </a:solidFill>
                <a:latin typeface="Verdana"/>
                <a:cs typeface="Verdana"/>
              </a:rPr>
              <a:t>c</a:t>
            </a:r>
            <a:r>
              <a:rPr sz="1850" b="1" spc="-90" dirty="0">
                <a:solidFill>
                  <a:srgbClr val="0F0E0D"/>
                </a:solidFill>
                <a:latin typeface="Verdana"/>
                <a:cs typeface="Verdana"/>
              </a:rPr>
              <a:t>a</a:t>
            </a:r>
            <a:r>
              <a:rPr sz="1850" b="1" spc="-35" dirty="0">
                <a:solidFill>
                  <a:srgbClr val="0F0E0D"/>
                </a:solidFill>
                <a:latin typeface="Verdana"/>
                <a:cs typeface="Verdana"/>
              </a:rPr>
              <a:t>t</a:t>
            </a:r>
            <a:r>
              <a:rPr sz="1850" b="1" spc="-75" dirty="0">
                <a:solidFill>
                  <a:srgbClr val="0F0E0D"/>
                </a:solidFill>
                <a:latin typeface="Verdana"/>
                <a:cs typeface="Verdana"/>
              </a:rPr>
              <a:t>i</a:t>
            </a:r>
            <a:r>
              <a:rPr sz="1850" b="1" spc="-55" dirty="0">
                <a:solidFill>
                  <a:srgbClr val="0F0E0D"/>
                </a:solidFill>
                <a:latin typeface="Verdana"/>
                <a:cs typeface="Verdana"/>
              </a:rPr>
              <a:t>o</a:t>
            </a:r>
            <a:r>
              <a:rPr sz="1850" b="1" spc="-35" dirty="0">
                <a:solidFill>
                  <a:srgbClr val="0F0E0D"/>
                </a:solidFill>
                <a:latin typeface="Verdana"/>
                <a:cs typeface="Verdana"/>
              </a:rPr>
              <a:t>n</a:t>
            </a:r>
            <a:r>
              <a:rPr sz="1850" b="1" spc="-229" dirty="0">
                <a:solidFill>
                  <a:srgbClr val="0F0E0D"/>
                </a:solidFill>
                <a:latin typeface="Verdana"/>
                <a:cs typeface="Verdana"/>
              </a:rPr>
              <a:t>:  </a:t>
            </a:r>
            <a:r>
              <a:rPr sz="1850" spc="125" dirty="0">
                <a:solidFill>
                  <a:srgbClr val="0F0E0D"/>
                </a:solidFill>
                <a:latin typeface="Tahoma"/>
                <a:cs typeface="Tahoma"/>
              </a:rPr>
              <a:t>Directing </a:t>
            </a:r>
            <a:r>
              <a:rPr sz="1850" spc="90" dirty="0">
                <a:solidFill>
                  <a:srgbClr val="0F0E0D"/>
                </a:solidFill>
                <a:latin typeface="Tahoma"/>
                <a:cs typeface="Tahoma"/>
              </a:rPr>
              <a:t>resources </a:t>
            </a:r>
            <a:r>
              <a:rPr sz="1850" spc="9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850" spc="125" dirty="0">
                <a:solidFill>
                  <a:srgbClr val="0F0E0D"/>
                </a:solidFill>
                <a:latin typeface="Tahoma"/>
                <a:cs typeface="Tahoma"/>
              </a:rPr>
              <a:t>towards </a:t>
            </a:r>
            <a:r>
              <a:rPr sz="1850" spc="140" dirty="0">
                <a:solidFill>
                  <a:srgbClr val="0F0E0D"/>
                </a:solidFill>
                <a:latin typeface="Tahoma"/>
                <a:cs typeface="Tahoma"/>
              </a:rPr>
              <a:t>the </a:t>
            </a:r>
            <a:r>
              <a:rPr sz="1850" spc="165" dirty="0">
                <a:solidFill>
                  <a:srgbClr val="0F0E0D"/>
                </a:solidFill>
                <a:latin typeface="Tahoma"/>
                <a:cs typeface="Tahoma"/>
              </a:rPr>
              <a:t>most </a:t>
            </a:r>
            <a:r>
              <a:rPr sz="1850" spc="17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850" spc="110" dirty="0">
                <a:solidFill>
                  <a:srgbClr val="0F0E0D"/>
                </a:solidFill>
                <a:latin typeface="Tahoma"/>
                <a:cs typeface="Tahoma"/>
              </a:rPr>
              <a:t>affected</a:t>
            </a:r>
            <a:r>
              <a:rPr sz="1850" spc="-7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850" spc="70" dirty="0">
                <a:solidFill>
                  <a:srgbClr val="0F0E0D"/>
                </a:solidFill>
                <a:latin typeface="Tahoma"/>
                <a:cs typeface="Tahoma"/>
              </a:rPr>
              <a:t>areas</a:t>
            </a:r>
            <a:r>
              <a:rPr sz="1850" spc="-7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850" spc="175" dirty="0">
                <a:solidFill>
                  <a:srgbClr val="0F0E0D"/>
                </a:solidFill>
                <a:latin typeface="Tahoma"/>
                <a:cs typeface="Tahoma"/>
              </a:rPr>
              <a:t>and</a:t>
            </a:r>
            <a:endParaRPr sz="1850">
              <a:latin typeface="Tahoma"/>
              <a:cs typeface="Tahoma"/>
            </a:endParaRPr>
          </a:p>
          <a:p>
            <a:pPr marL="553085" marR="545465" indent="257810">
              <a:lnSpc>
                <a:spcPct val="117200"/>
              </a:lnSpc>
            </a:pPr>
            <a:r>
              <a:rPr sz="1850" spc="114" dirty="0">
                <a:solidFill>
                  <a:srgbClr val="0F0E0D"/>
                </a:solidFill>
                <a:latin typeface="Tahoma"/>
                <a:cs typeface="Tahoma"/>
              </a:rPr>
              <a:t>vulnerable </a:t>
            </a:r>
            <a:r>
              <a:rPr sz="1850" spc="12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850" spc="240" dirty="0">
                <a:solidFill>
                  <a:srgbClr val="0F0E0D"/>
                </a:solidFill>
                <a:latin typeface="Tahoma"/>
                <a:cs typeface="Tahoma"/>
              </a:rPr>
              <a:t>d</a:t>
            </a:r>
            <a:r>
              <a:rPr sz="1850" spc="120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1850" spc="390" dirty="0">
                <a:solidFill>
                  <a:srgbClr val="0F0E0D"/>
                </a:solidFill>
                <a:latin typeface="Tahoma"/>
                <a:cs typeface="Tahoma"/>
              </a:rPr>
              <a:t>m</a:t>
            </a:r>
            <a:r>
              <a:rPr sz="1850" spc="145" dirty="0">
                <a:solidFill>
                  <a:srgbClr val="0F0E0D"/>
                </a:solidFill>
                <a:latin typeface="Tahoma"/>
                <a:cs typeface="Tahoma"/>
              </a:rPr>
              <a:t>o</a:t>
            </a:r>
            <a:r>
              <a:rPr sz="1850" spc="160" dirty="0">
                <a:solidFill>
                  <a:srgbClr val="0F0E0D"/>
                </a:solidFill>
                <a:latin typeface="Tahoma"/>
                <a:cs typeface="Tahoma"/>
              </a:rPr>
              <a:t>g</a:t>
            </a:r>
            <a:r>
              <a:rPr sz="1850" spc="20" dirty="0">
                <a:solidFill>
                  <a:srgbClr val="0F0E0D"/>
                </a:solidFill>
                <a:latin typeface="Tahoma"/>
                <a:cs typeface="Tahoma"/>
              </a:rPr>
              <a:t>r</a:t>
            </a:r>
            <a:r>
              <a:rPr sz="1850" spc="100" dirty="0">
                <a:solidFill>
                  <a:srgbClr val="0F0E0D"/>
                </a:solidFill>
                <a:latin typeface="Tahoma"/>
                <a:cs typeface="Tahoma"/>
              </a:rPr>
              <a:t>a</a:t>
            </a:r>
            <a:r>
              <a:rPr sz="1850" spc="235" dirty="0">
                <a:solidFill>
                  <a:srgbClr val="0F0E0D"/>
                </a:solidFill>
                <a:latin typeface="Tahoma"/>
                <a:cs typeface="Tahoma"/>
              </a:rPr>
              <a:t>p</a:t>
            </a:r>
            <a:r>
              <a:rPr sz="1850" spc="200" dirty="0">
                <a:solidFill>
                  <a:srgbClr val="0F0E0D"/>
                </a:solidFill>
                <a:latin typeface="Tahoma"/>
                <a:cs typeface="Tahoma"/>
              </a:rPr>
              <a:t>h</a:t>
            </a:r>
            <a:r>
              <a:rPr sz="1850" spc="70" dirty="0">
                <a:solidFill>
                  <a:srgbClr val="0F0E0D"/>
                </a:solidFill>
                <a:latin typeface="Tahoma"/>
                <a:cs typeface="Tahoma"/>
              </a:rPr>
              <a:t>i</a:t>
            </a:r>
            <a:r>
              <a:rPr sz="1850" spc="190" dirty="0">
                <a:solidFill>
                  <a:srgbClr val="0F0E0D"/>
                </a:solidFill>
                <a:latin typeface="Tahoma"/>
                <a:cs typeface="Tahoma"/>
              </a:rPr>
              <a:t>c</a:t>
            </a:r>
            <a:r>
              <a:rPr sz="1850" spc="15" dirty="0">
                <a:solidFill>
                  <a:srgbClr val="0F0E0D"/>
                </a:solidFill>
                <a:latin typeface="Tahoma"/>
                <a:cs typeface="Tahoma"/>
              </a:rPr>
              <a:t>s</a:t>
            </a:r>
            <a:r>
              <a:rPr sz="1850" spc="-190" dirty="0">
                <a:solidFill>
                  <a:srgbClr val="0F0E0D"/>
                </a:solidFill>
                <a:latin typeface="Tahoma"/>
                <a:cs typeface="Tahoma"/>
              </a:rPr>
              <a:t>.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56915" y="4552854"/>
            <a:ext cx="2371090" cy="16827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3975" marR="5080" indent="-41910">
              <a:lnSpc>
                <a:spcPct val="116599"/>
              </a:lnSpc>
              <a:spcBef>
                <a:spcPts val="204"/>
              </a:spcBef>
            </a:pPr>
            <a:r>
              <a:rPr sz="1850" b="1" spc="-220" dirty="0">
                <a:solidFill>
                  <a:srgbClr val="0F0E0D"/>
                </a:solidFill>
                <a:latin typeface="Verdana"/>
                <a:cs typeface="Verdana"/>
              </a:rPr>
              <a:t>3</a:t>
            </a:r>
            <a:r>
              <a:rPr sz="1850" b="1" spc="-185" dirty="0">
                <a:solidFill>
                  <a:srgbClr val="0F0E0D"/>
                </a:solidFill>
                <a:latin typeface="Verdana"/>
                <a:cs typeface="Verdana"/>
              </a:rPr>
              <a:t>.</a:t>
            </a:r>
            <a:r>
              <a:rPr sz="1850" b="1" spc="-110" dirty="0">
                <a:solidFill>
                  <a:srgbClr val="0F0E0D"/>
                </a:solidFill>
                <a:latin typeface="Verdana"/>
                <a:cs typeface="Verdana"/>
              </a:rPr>
              <a:t> </a:t>
            </a:r>
            <a:r>
              <a:rPr sz="1850" b="1" dirty="0">
                <a:solidFill>
                  <a:srgbClr val="0F0E0D"/>
                </a:solidFill>
                <a:latin typeface="Verdana"/>
                <a:cs typeface="Verdana"/>
              </a:rPr>
              <a:t>P</a:t>
            </a:r>
            <a:r>
              <a:rPr sz="1850" b="1" spc="-55" dirty="0">
                <a:solidFill>
                  <a:srgbClr val="0F0E0D"/>
                </a:solidFill>
                <a:latin typeface="Verdana"/>
                <a:cs typeface="Verdana"/>
              </a:rPr>
              <a:t>o</a:t>
            </a:r>
            <a:r>
              <a:rPr sz="1850" b="1" spc="-80" dirty="0">
                <a:solidFill>
                  <a:srgbClr val="0F0E0D"/>
                </a:solidFill>
                <a:latin typeface="Verdana"/>
                <a:cs typeface="Verdana"/>
              </a:rPr>
              <a:t>li</a:t>
            </a:r>
            <a:r>
              <a:rPr sz="1850" b="1" spc="5" dirty="0">
                <a:solidFill>
                  <a:srgbClr val="0F0E0D"/>
                </a:solidFill>
                <a:latin typeface="Verdana"/>
                <a:cs typeface="Verdana"/>
              </a:rPr>
              <a:t>c</a:t>
            </a:r>
            <a:r>
              <a:rPr sz="1850" b="1" spc="-95" dirty="0">
                <a:solidFill>
                  <a:srgbClr val="0F0E0D"/>
                </a:solidFill>
                <a:latin typeface="Verdana"/>
                <a:cs typeface="Verdana"/>
              </a:rPr>
              <a:t>y</a:t>
            </a:r>
            <a:r>
              <a:rPr sz="1850" b="1" spc="-110" dirty="0">
                <a:solidFill>
                  <a:srgbClr val="0F0E0D"/>
                </a:solidFill>
                <a:latin typeface="Verdana"/>
                <a:cs typeface="Verdana"/>
              </a:rPr>
              <a:t> </a:t>
            </a:r>
            <a:r>
              <a:rPr sz="1850" b="1" spc="-5" dirty="0">
                <a:solidFill>
                  <a:srgbClr val="0F0E0D"/>
                </a:solidFill>
                <a:latin typeface="Verdana"/>
                <a:cs typeface="Verdana"/>
              </a:rPr>
              <a:t>D</a:t>
            </a:r>
            <a:r>
              <a:rPr sz="1850" b="1" spc="-60" dirty="0">
                <a:solidFill>
                  <a:srgbClr val="0F0E0D"/>
                </a:solidFill>
                <a:latin typeface="Verdana"/>
                <a:cs typeface="Verdana"/>
              </a:rPr>
              <a:t>e</a:t>
            </a:r>
            <a:r>
              <a:rPr sz="1850" b="1" spc="5" dirty="0">
                <a:solidFill>
                  <a:srgbClr val="0F0E0D"/>
                </a:solidFill>
                <a:latin typeface="Verdana"/>
                <a:cs typeface="Verdana"/>
              </a:rPr>
              <a:t>c</a:t>
            </a:r>
            <a:r>
              <a:rPr sz="1850" b="1" spc="-80" dirty="0">
                <a:solidFill>
                  <a:srgbClr val="0F0E0D"/>
                </a:solidFill>
                <a:latin typeface="Verdana"/>
                <a:cs typeface="Verdana"/>
              </a:rPr>
              <a:t>i</a:t>
            </a:r>
            <a:r>
              <a:rPr sz="1850" b="1" spc="-114" dirty="0">
                <a:solidFill>
                  <a:srgbClr val="0F0E0D"/>
                </a:solidFill>
                <a:latin typeface="Verdana"/>
                <a:cs typeface="Verdana"/>
              </a:rPr>
              <a:t>s</a:t>
            </a:r>
            <a:r>
              <a:rPr sz="1850" b="1" spc="-80" dirty="0">
                <a:solidFill>
                  <a:srgbClr val="0F0E0D"/>
                </a:solidFill>
                <a:latin typeface="Verdana"/>
                <a:cs typeface="Verdana"/>
              </a:rPr>
              <a:t>i</a:t>
            </a:r>
            <a:r>
              <a:rPr sz="1850" b="1" spc="-55" dirty="0">
                <a:solidFill>
                  <a:srgbClr val="0F0E0D"/>
                </a:solidFill>
                <a:latin typeface="Verdana"/>
                <a:cs typeface="Verdana"/>
              </a:rPr>
              <a:t>o</a:t>
            </a:r>
            <a:r>
              <a:rPr sz="1850" b="1" spc="-40" dirty="0">
                <a:solidFill>
                  <a:srgbClr val="0F0E0D"/>
                </a:solidFill>
                <a:latin typeface="Verdana"/>
                <a:cs typeface="Verdana"/>
              </a:rPr>
              <a:t>n</a:t>
            </a:r>
            <a:r>
              <a:rPr sz="1850" b="1" spc="-114" dirty="0">
                <a:solidFill>
                  <a:srgbClr val="0F0E0D"/>
                </a:solidFill>
                <a:latin typeface="Verdana"/>
                <a:cs typeface="Verdana"/>
              </a:rPr>
              <a:t>s</a:t>
            </a:r>
            <a:r>
              <a:rPr sz="1850" b="1" spc="-235" dirty="0">
                <a:solidFill>
                  <a:srgbClr val="0F0E0D"/>
                </a:solidFill>
                <a:latin typeface="Verdana"/>
                <a:cs typeface="Verdana"/>
              </a:rPr>
              <a:t>:  </a:t>
            </a:r>
            <a:r>
              <a:rPr sz="1850" spc="110" dirty="0">
                <a:solidFill>
                  <a:srgbClr val="0F0E0D"/>
                </a:solidFill>
                <a:latin typeface="Tahoma"/>
                <a:cs typeface="Tahoma"/>
              </a:rPr>
              <a:t>Informing </a:t>
            </a:r>
            <a:r>
              <a:rPr sz="1850" spc="120" dirty="0">
                <a:solidFill>
                  <a:srgbClr val="0F0E0D"/>
                </a:solidFill>
                <a:latin typeface="Tahoma"/>
                <a:cs typeface="Tahoma"/>
              </a:rPr>
              <a:t>policy </a:t>
            </a:r>
            <a:r>
              <a:rPr sz="1850" spc="12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850" spc="114" dirty="0">
                <a:solidFill>
                  <a:srgbClr val="0F0E0D"/>
                </a:solidFill>
                <a:latin typeface="Tahoma"/>
                <a:cs typeface="Tahoma"/>
              </a:rPr>
              <a:t>decisions </a:t>
            </a:r>
            <a:r>
              <a:rPr sz="1850" spc="120" dirty="0">
                <a:solidFill>
                  <a:srgbClr val="0F0E0D"/>
                </a:solidFill>
                <a:latin typeface="Tahoma"/>
                <a:cs typeface="Tahoma"/>
              </a:rPr>
              <a:t>to </a:t>
            </a:r>
            <a:r>
              <a:rPr sz="1850" spc="114" dirty="0">
                <a:solidFill>
                  <a:srgbClr val="0F0E0D"/>
                </a:solidFill>
                <a:latin typeface="Tahoma"/>
                <a:cs typeface="Tahoma"/>
              </a:rPr>
              <a:t>better </a:t>
            </a:r>
            <a:r>
              <a:rPr sz="1850" spc="12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850" spc="135" dirty="0">
                <a:solidFill>
                  <a:srgbClr val="0F0E0D"/>
                </a:solidFill>
                <a:latin typeface="Tahoma"/>
                <a:cs typeface="Tahoma"/>
              </a:rPr>
              <a:t>respond </a:t>
            </a:r>
            <a:r>
              <a:rPr sz="1850" spc="120" dirty="0">
                <a:solidFill>
                  <a:srgbClr val="0F0E0D"/>
                </a:solidFill>
                <a:latin typeface="Tahoma"/>
                <a:cs typeface="Tahoma"/>
              </a:rPr>
              <a:t>to </a:t>
            </a:r>
            <a:r>
              <a:rPr sz="1850" spc="105" dirty="0">
                <a:solidFill>
                  <a:srgbClr val="0F0E0D"/>
                </a:solidFill>
                <a:latin typeface="Tahoma"/>
                <a:cs typeface="Tahoma"/>
              </a:rPr>
              <a:t>similar </a:t>
            </a:r>
            <a:r>
              <a:rPr sz="1850" spc="11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850" spc="95" dirty="0">
                <a:solidFill>
                  <a:srgbClr val="0F0E0D"/>
                </a:solidFill>
                <a:latin typeface="Tahoma"/>
                <a:cs typeface="Tahoma"/>
              </a:rPr>
              <a:t>future</a:t>
            </a:r>
            <a:r>
              <a:rPr sz="1850" spc="-8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850" spc="130" dirty="0">
                <a:solidFill>
                  <a:srgbClr val="0F0E0D"/>
                </a:solidFill>
                <a:latin typeface="Tahoma"/>
                <a:cs typeface="Tahoma"/>
              </a:rPr>
              <a:t>health</a:t>
            </a:r>
            <a:r>
              <a:rPr sz="1850" spc="-8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1850" spc="30" dirty="0">
                <a:solidFill>
                  <a:srgbClr val="0F0E0D"/>
                </a:solidFill>
                <a:latin typeface="Tahoma"/>
                <a:cs typeface="Tahoma"/>
              </a:rPr>
              <a:t>crises.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3586" y="2821039"/>
            <a:ext cx="7961630" cy="787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0"/>
              </a:spcBef>
            </a:pPr>
            <a:r>
              <a:rPr sz="2150" spc="114" dirty="0">
                <a:solidFill>
                  <a:srgbClr val="0F0E0D"/>
                </a:solidFill>
                <a:latin typeface="Tahoma"/>
                <a:cs typeface="Tahoma"/>
              </a:rPr>
              <a:t>The</a:t>
            </a:r>
            <a:r>
              <a:rPr sz="2150" spc="-8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0F0E0D"/>
                </a:solidFill>
                <a:latin typeface="Tahoma"/>
                <a:cs typeface="Tahoma"/>
              </a:rPr>
              <a:t>insights</a:t>
            </a:r>
            <a:r>
              <a:rPr sz="2150" spc="-7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2150" spc="145" dirty="0">
                <a:solidFill>
                  <a:srgbClr val="0F0E0D"/>
                </a:solidFill>
                <a:latin typeface="Tahoma"/>
                <a:cs typeface="Tahoma"/>
              </a:rPr>
              <a:t>derived</a:t>
            </a:r>
            <a:r>
              <a:rPr sz="2150" spc="-7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2150" spc="175" dirty="0">
                <a:solidFill>
                  <a:srgbClr val="0F0E0D"/>
                </a:solidFill>
                <a:latin typeface="Tahoma"/>
                <a:cs typeface="Tahoma"/>
              </a:rPr>
              <a:t>from</a:t>
            </a:r>
            <a:r>
              <a:rPr sz="2150" spc="-7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2150" spc="175" dirty="0">
                <a:solidFill>
                  <a:srgbClr val="0F0E0D"/>
                </a:solidFill>
                <a:latin typeface="Tahoma"/>
                <a:cs typeface="Tahoma"/>
              </a:rPr>
              <a:t>the</a:t>
            </a:r>
            <a:r>
              <a:rPr sz="2150" spc="-7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0F0E0D"/>
                </a:solidFill>
                <a:latin typeface="Tahoma"/>
                <a:cs typeface="Tahoma"/>
              </a:rPr>
              <a:t>analysis</a:t>
            </a:r>
            <a:r>
              <a:rPr sz="2150" spc="-7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2150" spc="195" dirty="0">
                <a:solidFill>
                  <a:srgbClr val="0F0E0D"/>
                </a:solidFill>
                <a:latin typeface="Tahoma"/>
                <a:cs typeface="Tahoma"/>
              </a:rPr>
              <a:t>can</a:t>
            </a:r>
            <a:r>
              <a:rPr sz="2150" spc="-7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2150" spc="215" dirty="0">
                <a:solidFill>
                  <a:srgbClr val="0F0E0D"/>
                </a:solidFill>
                <a:latin typeface="Tahoma"/>
                <a:cs typeface="Tahoma"/>
              </a:rPr>
              <a:t>be</a:t>
            </a:r>
            <a:r>
              <a:rPr sz="2150" spc="-8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2150" spc="160" dirty="0">
                <a:solidFill>
                  <a:srgbClr val="0F0E0D"/>
                </a:solidFill>
                <a:latin typeface="Tahoma"/>
                <a:cs typeface="Tahoma"/>
              </a:rPr>
              <a:t>instrumental </a:t>
            </a:r>
            <a:r>
              <a:rPr sz="2150" spc="-65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2150" spc="160" dirty="0">
                <a:solidFill>
                  <a:srgbClr val="0F0E0D"/>
                </a:solidFill>
                <a:latin typeface="Tahoma"/>
                <a:cs typeface="Tahoma"/>
              </a:rPr>
              <a:t>in</a:t>
            </a:r>
            <a:r>
              <a:rPr sz="2150" spc="-8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0F0E0D"/>
                </a:solidFill>
                <a:latin typeface="Tahoma"/>
                <a:cs typeface="Tahoma"/>
              </a:rPr>
              <a:t>several</a:t>
            </a:r>
            <a:r>
              <a:rPr sz="2150" spc="-7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2150" spc="25" dirty="0">
                <a:solidFill>
                  <a:srgbClr val="0F0E0D"/>
                </a:solidFill>
                <a:latin typeface="Tahoma"/>
                <a:cs typeface="Tahoma"/>
              </a:rPr>
              <a:t>ways:</a:t>
            </a:r>
            <a:endParaRPr sz="2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086100"/>
          </a:xfrm>
          <a:custGeom>
            <a:avLst/>
            <a:gdLst/>
            <a:ahLst/>
            <a:cxnLst/>
            <a:rect l="l" t="t" r="r" b="b"/>
            <a:pathLst>
              <a:path w="18288000" h="3086100">
                <a:moveTo>
                  <a:pt x="18287998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0860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48" y="1"/>
            <a:ext cx="4821850" cy="3073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576296" cy="3441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9315" y="1572962"/>
            <a:ext cx="13162280" cy="1059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60145" algn="l"/>
                <a:tab pos="3641725" algn="l"/>
                <a:tab pos="9047480" algn="l"/>
              </a:tabLst>
            </a:pPr>
            <a:r>
              <a:rPr sz="6750" spc="-305" dirty="0"/>
              <a:t>6</a:t>
            </a:r>
            <a:r>
              <a:rPr sz="6750" spc="-1370" dirty="0"/>
              <a:t> </a:t>
            </a:r>
            <a:r>
              <a:rPr sz="6750" spc="-825" dirty="0"/>
              <a:t>.</a:t>
            </a:r>
            <a:r>
              <a:rPr sz="6750" dirty="0"/>
              <a:t>	</a:t>
            </a:r>
            <a:r>
              <a:rPr sz="6750" spc="295" dirty="0"/>
              <a:t>D</a:t>
            </a:r>
            <a:r>
              <a:rPr sz="6750" spc="120" dirty="0"/>
              <a:t>A</a:t>
            </a:r>
            <a:r>
              <a:rPr sz="6750" spc="-450" dirty="0"/>
              <a:t>T</a:t>
            </a:r>
            <a:r>
              <a:rPr sz="6750" spc="-540" dirty="0"/>
              <a:t>A</a:t>
            </a:r>
            <a:r>
              <a:rPr sz="6750" dirty="0"/>
              <a:t>	</a:t>
            </a:r>
            <a:r>
              <a:rPr sz="6750" spc="350" dirty="0"/>
              <a:t>C</a:t>
            </a:r>
            <a:r>
              <a:rPr sz="6750" spc="-110" dirty="0"/>
              <a:t>O</a:t>
            </a:r>
            <a:r>
              <a:rPr sz="6750" spc="-65" dirty="0"/>
              <a:t>LL</a:t>
            </a:r>
            <a:r>
              <a:rPr sz="6750" spc="-150" dirty="0"/>
              <a:t>E</a:t>
            </a:r>
            <a:r>
              <a:rPr sz="6750" spc="350" dirty="0"/>
              <a:t>C</a:t>
            </a:r>
            <a:r>
              <a:rPr sz="6750" spc="-450" dirty="0"/>
              <a:t>T</a:t>
            </a:r>
            <a:r>
              <a:rPr sz="6750" spc="825" dirty="0"/>
              <a:t>I</a:t>
            </a:r>
            <a:r>
              <a:rPr sz="6750" spc="-110" dirty="0"/>
              <a:t>O</a:t>
            </a:r>
            <a:r>
              <a:rPr sz="6750" spc="-700" dirty="0"/>
              <a:t>N</a:t>
            </a:r>
            <a:r>
              <a:rPr sz="6750" dirty="0"/>
              <a:t>	</a:t>
            </a:r>
            <a:r>
              <a:rPr sz="6750" spc="570" dirty="0"/>
              <a:t>P</a:t>
            </a:r>
            <a:r>
              <a:rPr sz="6750" spc="605" dirty="0"/>
              <a:t>R</a:t>
            </a:r>
            <a:r>
              <a:rPr sz="6750" spc="-110" dirty="0"/>
              <a:t>O</a:t>
            </a:r>
            <a:r>
              <a:rPr sz="6750" spc="350" dirty="0"/>
              <a:t>C</a:t>
            </a:r>
            <a:r>
              <a:rPr sz="6750" spc="-150" dirty="0"/>
              <a:t>E</a:t>
            </a:r>
            <a:r>
              <a:rPr sz="6750" spc="695" dirty="0"/>
              <a:t>SS</a:t>
            </a:r>
            <a:r>
              <a:rPr sz="6750" spc="-595" dirty="0"/>
              <a:t>:</a:t>
            </a:r>
            <a:endParaRPr sz="6750"/>
          </a:p>
        </p:txBody>
      </p:sp>
      <p:sp>
        <p:nvSpPr>
          <p:cNvPr id="6" name="object 6"/>
          <p:cNvSpPr txBox="1"/>
          <p:nvPr/>
        </p:nvSpPr>
        <p:spPr>
          <a:xfrm>
            <a:off x="123050" y="3406274"/>
            <a:ext cx="18042255" cy="535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2500" spc="15" dirty="0">
                <a:latin typeface="Verdana"/>
                <a:cs typeface="Verdana"/>
              </a:rPr>
              <a:t>The</a:t>
            </a:r>
            <a:r>
              <a:rPr sz="2500" spc="-165" dirty="0">
                <a:latin typeface="Verdana"/>
                <a:cs typeface="Verdana"/>
              </a:rPr>
              <a:t> </a:t>
            </a:r>
            <a:r>
              <a:rPr sz="2500" spc="-30" dirty="0">
                <a:latin typeface="Verdana"/>
                <a:cs typeface="Verdana"/>
              </a:rPr>
              <a:t>data</a:t>
            </a:r>
            <a:r>
              <a:rPr sz="2500" spc="-160" dirty="0">
                <a:latin typeface="Verdana"/>
                <a:cs typeface="Verdana"/>
              </a:rPr>
              <a:t> </a:t>
            </a:r>
            <a:r>
              <a:rPr sz="2500" spc="40" dirty="0">
                <a:latin typeface="Verdana"/>
                <a:cs typeface="Verdana"/>
              </a:rPr>
              <a:t>collection</a:t>
            </a:r>
            <a:r>
              <a:rPr sz="2500" spc="-160" dirty="0">
                <a:latin typeface="Verdana"/>
                <a:cs typeface="Verdana"/>
              </a:rPr>
              <a:t> </a:t>
            </a:r>
            <a:r>
              <a:rPr sz="2500" spc="70" dirty="0">
                <a:latin typeface="Verdana"/>
                <a:cs typeface="Verdana"/>
              </a:rPr>
              <a:t>process</a:t>
            </a:r>
            <a:r>
              <a:rPr sz="2500" spc="-160" dirty="0">
                <a:latin typeface="Verdana"/>
                <a:cs typeface="Verdana"/>
              </a:rPr>
              <a:t> </a:t>
            </a:r>
            <a:r>
              <a:rPr sz="2500" spc="-15" dirty="0">
                <a:latin typeface="Verdana"/>
                <a:cs typeface="Verdana"/>
              </a:rPr>
              <a:t>for</a:t>
            </a:r>
            <a:r>
              <a:rPr sz="2500" spc="-160" dirty="0">
                <a:latin typeface="Verdana"/>
                <a:cs typeface="Verdana"/>
              </a:rPr>
              <a:t> </a:t>
            </a:r>
            <a:r>
              <a:rPr sz="2500" spc="-35" dirty="0">
                <a:latin typeface="Verdana"/>
                <a:cs typeface="Verdana"/>
              </a:rPr>
              <a:t>the</a:t>
            </a:r>
            <a:r>
              <a:rPr sz="2500" spc="-160" dirty="0">
                <a:latin typeface="Verdana"/>
                <a:cs typeface="Verdana"/>
              </a:rPr>
              <a:t> </a:t>
            </a:r>
            <a:r>
              <a:rPr sz="2500" spc="-114" dirty="0">
                <a:latin typeface="Verdana"/>
                <a:cs typeface="Verdana"/>
              </a:rPr>
              <a:t>COVID-19</a:t>
            </a:r>
            <a:r>
              <a:rPr sz="2500" spc="-165" dirty="0">
                <a:latin typeface="Verdana"/>
                <a:cs typeface="Verdana"/>
              </a:rPr>
              <a:t> </a:t>
            </a:r>
            <a:r>
              <a:rPr sz="2500" spc="-30" dirty="0">
                <a:latin typeface="Verdana"/>
                <a:cs typeface="Verdana"/>
              </a:rPr>
              <a:t>analysis</a:t>
            </a:r>
            <a:r>
              <a:rPr sz="2500" spc="-160" dirty="0">
                <a:latin typeface="Verdana"/>
                <a:cs typeface="Verdana"/>
              </a:rPr>
              <a:t> </a:t>
            </a:r>
            <a:r>
              <a:rPr sz="2500" spc="-10" dirty="0">
                <a:latin typeface="Verdana"/>
                <a:cs typeface="Verdana"/>
              </a:rPr>
              <a:t>project</a:t>
            </a:r>
            <a:r>
              <a:rPr sz="2500" spc="-160" dirty="0">
                <a:latin typeface="Verdana"/>
                <a:cs typeface="Verdana"/>
              </a:rPr>
              <a:t> </a:t>
            </a:r>
            <a:r>
              <a:rPr sz="2500" spc="-45" dirty="0">
                <a:latin typeface="Verdana"/>
                <a:cs typeface="Verdana"/>
              </a:rPr>
              <a:t>involved</a:t>
            </a:r>
            <a:r>
              <a:rPr sz="2500" spc="-160" dirty="0">
                <a:latin typeface="Verdana"/>
                <a:cs typeface="Verdana"/>
              </a:rPr>
              <a:t> </a:t>
            </a:r>
            <a:r>
              <a:rPr sz="2500" spc="-35" dirty="0">
                <a:latin typeface="Verdana"/>
                <a:cs typeface="Verdana"/>
              </a:rPr>
              <a:t>the</a:t>
            </a:r>
            <a:r>
              <a:rPr sz="2500" spc="-160" dirty="0">
                <a:latin typeface="Verdana"/>
                <a:cs typeface="Verdana"/>
              </a:rPr>
              <a:t> </a:t>
            </a:r>
            <a:r>
              <a:rPr sz="2500" spc="5" dirty="0">
                <a:latin typeface="Verdana"/>
                <a:cs typeface="Verdana"/>
              </a:rPr>
              <a:t>following</a:t>
            </a:r>
            <a:r>
              <a:rPr sz="2500" spc="-160" dirty="0">
                <a:latin typeface="Verdana"/>
                <a:cs typeface="Verdana"/>
              </a:rPr>
              <a:t> </a:t>
            </a:r>
            <a:r>
              <a:rPr sz="2500" spc="-60" dirty="0">
                <a:latin typeface="Verdana"/>
                <a:cs typeface="Verdana"/>
              </a:rPr>
              <a:t>steps: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Verdana"/>
              <a:cs typeface="Verdana"/>
            </a:endParaRPr>
          </a:p>
          <a:p>
            <a:pPr marL="12700" marR="5080" algn="just">
              <a:lnSpc>
                <a:spcPct val="110100"/>
              </a:lnSpc>
              <a:spcBef>
                <a:spcPts val="5"/>
              </a:spcBef>
            </a:pPr>
            <a:r>
              <a:rPr sz="2100" b="1" spc="-35" dirty="0">
                <a:latin typeface="Tahoma"/>
                <a:cs typeface="Tahoma"/>
              </a:rPr>
              <a:t>Identification </a:t>
            </a:r>
            <a:r>
              <a:rPr sz="2100" b="1" spc="35" dirty="0">
                <a:latin typeface="Tahoma"/>
                <a:cs typeface="Tahoma"/>
              </a:rPr>
              <a:t>of </a:t>
            </a:r>
            <a:r>
              <a:rPr sz="2100" b="1" spc="15" dirty="0">
                <a:latin typeface="Tahoma"/>
                <a:cs typeface="Tahoma"/>
              </a:rPr>
              <a:t>Reliable </a:t>
            </a:r>
            <a:r>
              <a:rPr sz="2100" b="1" spc="-25" dirty="0">
                <a:latin typeface="Tahoma"/>
                <a:cs typeface="Tahoma"/>
              </a:rPr>
              <a:t>Data </a:t>
            </a:r>
            <a:r>
              <a:rPr sz="2100" b="1" spc="40" dirty="0">
                <a:latin typeface="Tahoma"/>
                <a:cs typeface="Tahoma"/>
              </a:rPr>
              <a:t>Sources: </a:t>
            </a:r>
            <a:r>
              <a:rPr sz="2100" spc="15" dirty="0">
                <a:latin typeface="Verdana"/>
                <a:cs typeface="Verdana"/>
              </a:rPr>
              <a:t>The </a:t>
            </a:r>
            <a:r>
              <a:rPr sz="2100" spc="-40" dirty="0">
                <a:latin typeface="Verdana"/>
                <a:cs typeface="Verdana"/>
              </a:rPr>
              <a:t>first </a:t>
            </a:r>
            <a:r>
              <a:rPr sz="2100" spc="35" dirty="0">
                <a:latin typeface="Verdana"/>
                <a:cs typeface="Verdana"/>
              </a:rPr>
              <a:t>step </a:t>
            </a:r>
            <a:r>
              <a:rPr sz="2100" spc="25" dirty="0">
                <a:latin typeface="Verdana"/>
                <a:cs typeface="Verdana"/>
              </a:rPr>
              <a:t>was </a:t>
            </a:r>
            <a:r>
              <a:rPr sz="2100" spc="10" dirty="0">
                <a:latin typeface="Verdana"/>
                <a:cs typeface="Verdana"/>
              </a:rPr>
              <a:t>to </a:t>
            </a:r>
            <a:r>
              <a:rPr sz="2100" spc="-40" dirty="0">
                <a:latin typeface="Verdana"/>
                <a:cs typeface="Verdana"/>
              </a:rPr>
              <a:t>identify </a:t>
            </a:r>
            <a:r>
              <a:rPr sz="2100" spc="-35" dirty="0">
                <a:latin typeface="Verdana"/>
                <a:cs typeface="Verdana"/>
              </a:rPr>
              <a:t>and gather </a:t>
            </a:r>
            <a:r>
              <a:rPr sz="2100" spc="-25" dirty="0">
                <a:latin typeface="Verdana"/>
                <a:cs typeface="Verdana"/>
              </a:rPr>
              <a:t>data </a:t>
            </a:r>
            <a:r>
              <a:rPr sz="2100" spc="-40" dirty="0">
                <a:latin typeface="Verdana"/>
                <a:cs typeface="Verdana"/>
              </a:rPr>
              <a:t>from </a:t>
            </a:r>
            <a:r>
              <a:rPr sz="2100" spc="25" dirty="0">
                <a:latin typeface="Verdana"/>
                <a:cs typeface="Verdana"/>
              </a:rPr>
              <a:t>credible </a:t>
            </a:r>
            <a:r>
              <a:rPr sz="2100" spc="45" dirty="0">
                <a:latin typeface="Verdana"/>
                <a:cs typeface="Verdana"/>
              </a:rPr>
              <a:t>sources </a:t>
            </a:r>
            <a:r>
              <a:rPr sz="2100" spc="15" dirty="0">
                <a:latin typeface="Verdana"/>
                <a:cs typeface="Verdana"/>
              </a:rPr>
              <a:t>such </a:t>
            </a:r>
            <a:r>
              <a:rPr sz="2100" spc="25" dirty="0">
                <a:latin typeface="Verdana"/>
                <a:cs typeface="Verdana"/>
              </a:rPr>
              <a:t>as </a:t>
            </a:r>
            <a:r>
              <a:rPr sz="2100" spc="-25" dirty="0">
                <a:latin typeface="Verdana"/>
                <a:cs typeface="Verdana"/>
              </a:rPr>
              <a:t>the </a:t>
            </a:r>
            <a:r>
              <a:rPr sz="2100" spc="40" dirty="0">
                <a:latin typeface="Verdana"/>
                <a:cs typeface="Verdana"/>
              </a:rPr>
              <a:t>World </a:t>
            </a:r>
            <a:r>
              <a:rPr sz="2100" spc="-25" dirty="0">
                <a:latin typeface="Verdana"/>
                <a:cs typeface="Verdana"/>
              </a:rPr>
              <a:t>Health </a:t>
            </a:r>
            <a:r>
              <a:rPr sz="2100" spc="-2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Organization </a:t>
            </a:r>
            <a:r>
              <a:rPr sz="2100" spc="-100" dirty="0">
                <a:latin typeface="Verdana"/>
                <a:cs typeface="Verdana"/>
              </a:rPr>
              <a:t>(WHO), </a:t>
            </a:r>
            <a:r>
              <a:rPr sz="2100" spc="10" dirty="0">
                <a:latin typeface="Verdana"/>
                <a:cs typeface="Verdana"/>
              </a:rPr>
              <a:t>Centers </a:t>
            </a:r>
            <a:r>
              <a:rPr sz="2100" spc="-10" dirty="0">
                <a:latin typeface="Verdana"/>
                <a:cs typeface="Verdana"/>
              </a:rPr>
              <a:t>for </a:t>
            </a:r>
            <a:r>
              <a:rPr sz="2100" spc="20" dirty="0">
                <a:latin typeface="Verdana"/>
                <a:cs typeface="Verdana"/>
              </a:rPr>
              <a:t>Disease </a:t>
            </a:r>
            <a:r>
              <a:rPr sz="2100" dirty="0">
                <a:latin typeface="Verdana"/>
                <a:cs typeface="Verdana"/>
              </a:rPr>
              <a:t>Control </a:t>
            </a:r>
            <a:r>
              <a:rPr sz="2100" spc="-35" dirty="0">
                <a:latin typeface="Verdana"/>
                <a:cs typeface="Verdana"/>
              </a:rPr>
              <a:t>and </a:t>
            </a:r>
            <a:r>
              <a:rPr sz="2100" spc="-30" dirty="0">
                <a:latin typeface="Verdana"/>
                <a:cs typeface="Verdana"/>
              </a:rPr>
              <a:t>Prevention </a:t>
            </a:r>
            <a:r>
              <a:rPr sz="2100" spc="-110" dirty="0">
                <a:latin typeface="Verdana"/>
                <a:cs typeface="Verdana"/>
              </a:rPr>
              <a:t>(CDC), </a:t>
            </a:r>
            <a:r>
              <a:rPr sz="2100" spc="-65" dirty="0">
                <a:latin typeface="Verdana"/>
                <a:cs typeface="Verdana"/>
              </a:rPr>
              <a:t>John </a:t>
            </a:r>
            <a:r>
              <a:rPr sz="2100" spc="-15" dirty="0">
                <a:latin typeface="Verdana"/>
                <a:cs typeface="Verdana"/>
              </a:rPr>
              <a:t>Hopkins </a:t>
            </a:r>
            <a:r>
              <a:rPr sz="2100" spc="-70" dirty="0">
                <a:latin typeface="Verdana"/>
                <a:cs typeface="Verdana"/>
              </a:rPr>
              <a:t>University, </a:t>
            </a:r>
            <a:r>
              <a:rPr sz="2100" spc="-40" dirty="0">
                <a:latin typeface="Verdana"/>
                <a:cs typeface="Verdana"/>
              </a:rPr>
              <a:t>government </a:t>
            </a:r>
            <a:r>
              <a:rPr sz="2100" spc="-35" dirty="0">
                <a:latin typeface="Verdana"/>
                <a:cs typeface="Verdana"/>
              </a:rPr>
              <a:t>health departments, and </a:t>
            </a:r>
            <a:r>
              <a:rPr sz="2100" spc="-3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other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reputable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sources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providing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95" dirty="0">
                <a:latin typeface="Verdana"/>
                <a:cs typeface="Verdana"/>
              </a:rPr>
              <a:t>COVID-19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related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datasets.</a:t>
            </a:r>
            <a:endParaRPr sz="2100">
              <a:latin typeface="Verdana"/>
              <a:cs typeface="Verdana"/>
            </a:endParaRPr>
          </a:p>
          <a:p>
            <a:pPr marL="12700" marR="5080" algn="just">
              <a:lnSpc>
                <a:spcPct val="110100"/>
              </a:lnSpc>
            </a:pPr>
            <a:r>
              <a:rPr sz="2100" b="1" spc="-25" dirty="0">
                <a:latin typeface="Tahoma"/>
                <a:cs typeface="Tahoma"/>
              </a:rPr>
              <a:t>Data</a:t>
            </a:r>
            <a:r>
              <a:rPr sz="2100" b="1" spc="25" dirty="0">
                <a:latin typeface="Tahoma"/>
                <a:cs typeface="Tahoma"/>
              </a:rPr>
              <a:t> </a:t>
            </a:r>
            <a:r>
              <a:rPr sz="2100" b="1" spc="-40" dirty="0">
                <a:latin typeface="Tahoma"/>
                <a:cs typeface="Tahoma"/>
              </a:rPr>
              <a:t>Retrieval:</a:t>
            </a:r>
            <a:r>
              <a:rPr sz="2100" b="1" spc="55" dirty="0">
                <a:latin typeface="Tahoma"/>
                <a:cs typeface="Tahoma"/>
              </a:rPr>
              <a:t> </a:t>
            </a:r>
            <a:r>
              <a:rPr sz="2100" spc="-20" dirty="0">
                <a:latin typeface="Verdana"/>
                <a:cs typeface="Verdana"/>
              </a:rPr>
              <a:t>Various</a:t>
            </a:r>
            <a:r>
              <a:rPr sz="2100" spc="-6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datasets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were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collected,</a:t>
            </a:r>
            <a:r>
              <a:rPr sz="2100" spc="-6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covering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a</a:t>
            </a:r>
            <a:r>
              <a:rPr sz="2100" spc="-6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range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of</a:t>
            </a:r>
            <a:r>
              <a:rPr sz="2100" spc="-65" dirty="0">
                <a:latin typeface="Verdana"/>
                <a:cs typeface="Verdana"/>
              </a:rPr>
              <a:t> </a:t>
            </a:r>
            <a:r>
              <a:rPr sz="2100" spc="-95" dirty="0">
                <a:latin typeface="Verdana"/>
                <a:cs typeface="Verdana"/>
              </a:rPr>
              <a:t>COVID-19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metrics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including</a:t>
            </a:r>
            <a:r>
              <a:rPr sz="2100" spc="-6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daily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cases,</a:t>
            </a:r>
            <a:r>
              <a:rPr sz="2100" spc="-6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deaths,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recoveries,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testing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rates, </a:t>
            </a:r>
            <a:r>
              <a:rPr sz="2100" spc="-30" dirty="0">
                <a:latin typeface="Verdana"/>
                <a:cs typeface="Verdana"/>
              </a:rPr>
              <a:t>hospitalizations, </a:t>
            </a:r>
            <a:r>
              <a:rPr sz="2100" spc="-5" dirty="0">
                <a:latin typeface="Verdana"/>
                <a:cs typeface="Verdana"/>
              </a:rPr>
              <a:t>demographic </a:t>
            </a:r>
            <a:r>
              <a:rPr sz="2100" spc="-65" dirty="0">
                <a:latin typeface="Verdana"/>
                <a:cs typeface="Verdana"/>
              </a:rPr>
              <a:t>information, </a:t>
            </a:r>
            <a:r>
              <a:rPr sz="2100" spc="-35" dirty="0">
                <a:latin typeface="Verdana"/>
                <a:cs typeface="Verdana"/>
              </a:rPr>
              <a:t>and </a:t>
            </a:r>
            <a:r>
              <a:rPr sz="2100" spc="10" dirty="0">
                <a:latin typeface="Verdana"/>
                <a:cs typeface="Verdana"/>
              </a:rPr>
              <a:t>geographic </a:t>
            </a:r>
            <a:r>
              <a:rPr sz="2100" spc="-75" dirty="0">
                <a:latin typeface="Verdana"/>
                <a:cs typeface="Verdana"/>
              </a:rPr>
              <a:t>data. </a:t>
            </a:r>
            <a:r>
              <a:rPr sz="2100" spc="45" dirty="0">
                <a:latin typeface="Verdana"/>
                <a:cs typeface="Verdana"/>
              </a:rPr>
              <a:t>These </a:t>
            </a:r>
            <a:r>
              <a:rPr sz="2100" spc="10" dirty="0">
                <a:latin typeface="Verdana"/>
                <a:cs typeface="Verdana"/>
              </a:rPr>
              <a:t>datasets </a:t>
            </a:r>
            <a:r>
              <a:rPr sz="2100" spc="15" dirty="0">
                <a:latin typeface="Verdana"/>
                <a:cs typeface="Verdana"/>
              </a:rPr>
              <a:t>were </a:t>
            </a:r>
            <a:r>
              <a:rPr sz="2100" spc="-25" dirty="0">
                <a:latin typeface="Verdana"/>
                <a:cs typeface="Verdana"/>
              </a:rPr>
              <a:t>available </a:t>
            </a:r>
            <a:r>
              <a:rPr sz="2100" spc="-100" dirty="0">
                <a:latin typeface="Verdana"/>
                <a:cs typeface="Verdana"/>
              </a:rPr>
              <a:t>in </a:t>
            </a:r>
            <a:r>
              <a:rPr sz="2100" spc="-20" dirty="0">
                <a:latin typeface="Verdana"/>
                <a:cs typeface="Verdana"/>
              </a:rPr>
              <a:t>different </a:t>
            </a:r>
            <a:r>
              <a:rPr sz="2100" spc="-25" dirty="0">
                <a:latin typeface="Verdana"/>
                <a:cs typeface="Verdana"/>
              </a:rPr>
              <a:t>formats </a:t>
            </a:r>
            <a:r>
              <a:rPr sz="2100" spc="15" dirty="0">
                <a:latin typeface="Verdana"/>
                <a:cs typeface="Verdana"/>
              </a:rPr>
              <a:t>such </a:t>
            </a:r>
            <a:r>
              <a:rPr sz="2100" spc="25" dirty="0">
                <a:latin typeface="Verdana"/>
                <a:cs typeface="Verdana"/>
              </a:rPr>
              <a:t>as </a:t>
            </a:r>
            <a:r>
              <a:rPr sz="2100" spc="-10" dirty="0">
                <a:latin typeface="Verdana"/>
                <a:cs typeface="Verdana"/>
              </a:rPr>
              <a:t>CSV, </a:t>
            </a:r>
            <a:r>
              <a:rPr sz="2100" spc="-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JSON,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or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through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APIs.</a:t>
            </a:r>
            <a:endParaRPr sz="2100">
              <a:latin typeface="Verdana"/>
              <a:cs typeface="Verdana"/>
            </a:endParaRPr>
          </a:p>
          <a:p>
            <a:pPr marL="12700" marR="5080" algn="just">
              <a:lnSpc>
                <a:spcPct val="110100"/>
              </a:lnSpc>
            </a:pPr>
            <a:r>
              <a:rPr sz="2100" b="1" spc="-25" dirty="0">
                <a:latin typeface="Tahoma"/>
                <a:cs typeface="Tahoma"/>
              </a:rPr>
              <a:t>Data </a:t>
            </a:r>
            <a:r>
              <a:rPr sz="2100" b="1" spc="20" dirty="0">
                <a:latin typeface="Tahoma"/>
                <a:cs typeface="Tahoma"/>
              </a:rPr>
              <a:t>Cleaning </a:t>
            </a:r>
            <a:r>
              <a:rPr sz="2100" b="1" spc="-5" dirty="0">
                <a:latin typeface="Tahoma"/>
                <a:cs typeface="Tahoma"/>
              </a:rPr>
              <a:t>and </a:t>
            </a:r>
            <a:r>
              <a:rPr sz="2100" b="1" spc="25" dirty="0">
                <a:latin typeface="Tahoma"/>
                <a:cs typeface="Tahoma"/>
              </a:rPr>
              <a:t>Preprocessing: </a:t>
            </a:r>
            <a:r>
              <a:rPr sz="2100" spc="15" dirty="0">
                <a:latin typeface="Verdana"/>
                <a:cs typeface="Verdana"/>
              </a:rPr>
              <a:t>The </a:t>
            </a:r>
            <a:r>
              <a:rPr sz="2100" spc="70" dirty="0">
                <a:latin typeface="Verdana"/>
                <a:cs typeface="Verdana"/>
              </a:rPr>
              <a:t>collected </a:t>
            </a:r>
            <a:r>
              <a:rPr sz="2100" spc="-25" dirty="0">
                <a:latin typeface="Verdana"/>
                <a:cs typeface="Verdana"/>
              </a:rPr>
              <a:t>data required </a:t>
            </a:r>
            <a:r>
              <a:rPr sz="2100" spc="-5" dirty="0">
                <a:latin typeface="Verdana"/>
                <a:cs typeface="Verdana"/>
              </a:rPr>
              <a:t>cleaning </a:t>
            </a:r>
            <a:r>
              <a:rPr sz="2100" spc="-35" dirty="0">
                <a:latin typeface="Verdana"/>
                <a:cs typeface="Verdana"/>
              </a:rPr>
              <a:t>and </a:t>
            </a:r>
            <a:r>
              <a:rPr sz="2100" spc="20" dirty="0">
                <a:latin typeface="Verdana"/>
                <a:cs typeface="Verdana"/>
              </a:rPr>
              <a:t>preprocessing </a:t>
            </a:r>
            <a:r>
              <a:rPr sz="2100" spc="10" dirty="0">
                <a:latin typeface="Verdana"/>
                <a:cs typeface="Verdana"/>
              </a:rPr>
              <a:t>to </a:t>
            </a:r>
            <a:r>
              <a:rPr sz="2100" spc="-15" dirty="0">
                <a:latin typeface="Verdana"/>
                <a:cs typeface="Verdana"/>
              </a:rPr>
              <a:t>ensure </a:t>
            </a:r>
            <a:r>
              <a:rPr sz="2100" spc="5" dirty="0">
                <a:latin typeface="Verdana"/>
                <a:cs typeface="Verdana"/>
              </a:rPr>
              <a:t>consistency, </a:t>
            </a:r>
            <a:r>
              <a:rPr sz="2100" spc="-5" dirty="0">
                <a:latin typeface="Verdana"/>
                <a:cs typeface="Verdana"/>
              </a:rPr>
              <a:t>accuracy, </a:t>
            </a:r>
            <a:r>
              <a:rPr sz="2100" spc="-35" dirty="0">
                <a:latin typeface="Verdana"/>
                <a:cs typeface="Verdana"/>
              </a:rPr>
              <a:t>and </a:t>
            </a:r>
            <a:r>
              <a:rPr sz="2100" spc="-3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compatibility.</a:t>
            </a:r>
            <a:r>
              <a:rPr sz="2100" spc="-8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This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step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involved</a:t>
            </a:r>
            <a:r>
              <a:rPr sz="2100" spc="-8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dealing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with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missing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values,</a:t>
            </a:r>
            <a:r>
              <a:rPr sz="2100" spc="-8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standardizing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date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formats,</a:t>
            </a:r>
            <a:r>
              <a:rPr sz="2100" spc="-8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harmonizing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data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fields,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and</a:t>
            </a:r>
            <a:r>
              <a:rPr sz="2100" spc="-8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ensuring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uniformity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across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different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sources.</a:t>
            </a:r>
            <a:endParaRPr sz="2100">
              <a:latin typeface="Verdana"/>
              <a:cs typeface="Verdana"/>
            </a:endParaRPr>
          </a:p>
          <a:p>
            <a:pPr marL="12700" marR="5080" algn="just">
              <a:lnSpc>
                <a:spcPct val="110100"/>
              </a:lnSpc>
            </a:pPr>
            <a:r>
              <a:rPr sz="2100" b="1" spc="-25" dirty="0">
                <a:latin typeface="Tahoma"/>
                <a:cs typeface="Tahoma"/>
              </a:rPr>
              <a:t>Data </a:t>
            </a:r>
            <a:r>
              <a:rPr sz="2100" b="1" spc="-70" dirty="0">
                <a:latin typeface="Tahoma"/>
                <a:cs typeface="Tahoma"/>
              </a:rPr>
              <a:t>Integration: </a:t>
            </a:r>
            <a:r>
              <a:rPr sz="2100" spc="15" dirty="0">
                <a:latin typeface="Verdana"/>
                <a:cs typeface="Verdana"/>
              </a:rPr>
              <a:t>The </a:t>
            </a:r>
            <a:r>
              <a:rPr sz="2100" spc="35" dirty="0">
                <a:latin typeface="Verdana"/>
                <a:cs typeface="Verdana"/>
              </a:rPr>
              <a:t>cleaned </a:t>
            </a:r>
            <a:r>
              <a:rPr sz="2100" spc="10" dirty="0">
                <a:latin typeface="Verdana"/>
                <a:cs typeface="Verdana"/>
              </a:rPr>
              <a:t>datasets </a:t>
            </a:r>
            <a:r>
              <a:rPr sz="2100" spc="15" dirty="0">
                <a:latin typeface="Verdana"/>
                <a:cs typeface="Verdana"/>
              </a:rPr>
              <a:t>were </a:t>
            </a:r>
            <a:r>
              <a:rPr sz="2100" spc="-25" dirty="0">
                <a:latin typeface="Verdana"/>
                <a:cs typeface="Verdana"/>
              </a:rPr>
              <a:t>integrated </a:t>
            </a:r>
            <a:r>
              <a:rPr sz="2100" spc="10" dirty="0">
                <a:latin typeface="Verdana"/>
                <a:cs typeface="Verdana"/>
              </a:rPr>
              <a:t>to </a:t>
            </a:r>
            <a:r>
              <a:rPr sz="2100" spc="20" dirty="0">
                <a:latin typeface="Verdana"/>
                <a:cs typeface="Verdana"/>
              </a:rPr>
              <a:t>create </a:t>
            </a:r>
            <a:r>
              <a:rPr sz="2100" spc="-35" dirty="0">
                <a:latin typeface="Verdana"/>
                <a:cs typeface="Verdana"/>
              </a:rPr>
              <a:t>a </a:t>
            </a:r>
            <a:r>
              <a:rPr sz="2100" spc="-5" dirty="0">
                <a:latin typeface="Verdana"/>
                <a:cs typeface="Verdana"/>
              </a:rPr>
              <a:t>comprehensive </a:t>
            </a:r>
            <a:r>
              <a:rPr sz="2100" dirty="0">
                <a:latin typeface="Verdana"/>
                <a:cs typeface="Verdana"/>
              </a:rPr>
              <a:t>dataset </a:t>
            </a:r>
            <a:r>
              <a:rPr sz="2100" spc="-10" dirty="0">
                <a:latin typeface="Verdana"/>
                <a:cs typeface="Verdana"/>
              </a:rPr>
              <a:t>for </a:t>
            </a:r>
            <a:r>
              <a:rPr sz="2100" spc="-50" dirty="0">
                <a:latin typeface="Verdana"/>
                <a:cs typeface="Verdana"/>
              </a:rPr>
              <a:t>analysis. </a:t>
            </a:r>
            <a:r>
              <a:rPr sz="2100" spc="-15" dirty="0">
                <a:latin typeface="Verdana"/>
                <a:cs typeface="Verdana"/>
              </a:rPr>
              <a:t>This </a:t>
            </a:r>
            <a:r>
              <a:rPr sz="2100" spc="65" dirty="0">
                <a:latin typeface="Verdana"/>
                <a:cs typeface="Verdana"/>
              </a:rPr>
              <a:t>process </a:t>
            </a:r>
            <a:r>
              <a:rPr sz="2100" spc="-35" dirty="0">
                <a:latin typeface="Verdana"/>
                <a:cs typeface="Verdana"/>
              </a:rPr>
              <a:t>involved </a:t>
            </a:r>
            <a:r>
              <a:rPr sz="2100" spc="-45" dirty="0">
                <a:latin typeface="Verdana"/>
                <a:cs typeface="Verdana"/>
              </a:rPr>
              <a:t>merging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multiple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datasets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based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on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common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20" dirty="0">
                <a:latin typeface="Verdana"/>
                <a:cs typeface="Verdana"/>
              </a:rPr>
              <a:t>fields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such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as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date,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location,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or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unique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identifiers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to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20" dirty="0">
                <a:latin typeface="Verdana"/>
                <a:cs typeface="Verdana"/>
              </a:rPr>
              <a:t>create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a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unified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dataset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suitable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for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analysis.</a:t>
            </a:r>
            <a:endParaRPr sz="2100">
              <a:latin typeface="Verdana"/>
              <a:cs typeface="Verdana"/>
            </a:endParaRPr>
          </a:p>
          <a:p>
            <a:pPr marL="12700" marR="5080" algn="just">
              <a:lnSpc>
                <a:spcPct val="110100"/>
              </a:lnSpc>
            </a:pPr>
            <a:r>
              <a:rPr sz="2100" b="1" spc="-25" dirty="0">
                <a:latin typeface="Tahoma"/>
                <a:cs typeface="Tahoma"/>
              </a:rPr>
              <a:t>Data </a:t>
            </a:r>
            <a:r>
              <a:rPr sz="2100" b="1" spc="-10" dirty="0">
                <a:latin typeface="Tahoma"/>
                <a:cs typeface="Tahoma"/>
              </a:rPr>
              <a:t>Quality </a:t>
            </a:r>
            <a:r>
              <a:rPr sz="2100" b="1" spc="40" dirty="0">
                <a:latin typeface="Tahoma"/>
                <a:cs typeface="Tahoma"/>
              </a:rPr>
              <a:t>Check: </a:t>
            </a:r>
            <a:r>
              <a:rPr sz="2100" spc="45" dirty="0">
                <a:latin typeface="Verdana"/>
                <a:cs typeface="Verdana"/>
              </a:rPr>
              <a:t>A </a:t>
            </a:r>
            <a:r>
              <a:rPr sz="2100" spc="-50" dirty="0">
                <a:latin typeface="Verdana"/>
                <a:cs typeface="Verdana"/>
              </a:rPr>
              <a:t>quality </a:t>
            </a:r>
            <a:r>
              <a:rPr sz="2100" spc="55" dirty="0">
                <a:latin typeface="Verdana"/>
                <a:cs typeface="Verdana"/>
              </a:rPr>
              <a:t>check </a:t>
            </a:r>
            <a:r>
              <a:rPr sz="2100" spc="25" dirty="0">
                <a:latin typeface="Verdana"/>
                <a:cs typeface="Verdana"/>
              </a:rPr>
              <a:t>was </a:t>
            </a:r>
            <a:r>
              <a:rPr sz="2100" spc="40" dirty="0">
                <a:latin typeface="Verdana"/>
                <a:cs typeface="Verdana"/>
              </a:rPr>
              <a:t>conducted </a:t>
            </a:r>
            <a:r>
              <a:rPr sz="2100" spc="10" dirty="0">
                <a:latin typeface="Verdana"/>
                <a:cs typeface="Verdana"/>
              </a:rPr>
              <a:t>to </a:t>
            </a:r>
            <a:r>
              <a:rPr sz="2100" spc="-60" dirty="0">
                <a:latin typeface="Verdana"/>
                <a:cs typeface="Verdana"/>
              </a:rPr>
              <a:t>verify </a:t>
            </a:r>
            <a:r>
              <a:rPr sz="2100" spc="-25" dirty="0">
                <a:latin typeface="Verdana"/>
                <a:cs typeface="Verdana"/>
              </a:rPr>
              <a:t>the </a:t>
            </a:r>
            <a:r>
              <a:rPr sz="2100" spc="20" dirty="0">
                <a:latin typeface="Verdana"/>
                <a:cs typeface="Verdana"/>
              </a:rPr>
              <a:t>accuracy </a:t>
            </a:r>
            <a:r>
              <a:rPr sz="2100" spc="45" dirty="0">
                <a:latin typeface="Verdana"/>
                <a:cs typeface="Verdana"/>
              </a:rPr>
              <a:t>of </a:t>
            </a:r>
            <a:r>
              <a:rPr sz="2100" spc="-25" dirty="0">
                <a:latin typeface="Verdana"/>
                <a:cs typeface="Verdana"/>
              </a:rPr>
              <a:t>the integrated </a:t>
            </a:r>
            <a:r>
              <a:rPr sz="2100" spc="-30" dirty="0">
                <a:latin typeface="Verdana"/>
                <a:cs typeface="Verdana"/>
              </a:rPr>
              <a:t>dataset. </a:t>
            </a:r>
            <a:r>
              <a:rPr sz="2100" spc="-15" dirty="0">
                <a:latin typeface="Verdana"/>
                <a:cs typeface="Verdana"/>
              </a:rPr>
              <a:t>This </a:t>
            </a:r>
            <a:r>
              <a:rPr sz="2100" spc="-35" dirty="0">
                <a:latin typeface="Verdana"/>
                <a:cs typeface="Verdana"/>
              </a:rPr>
              <a:t>involved </a:t>
            </a:r>
            <a:r>
              <a:rPr sz="2100" spc="-25" dirty="0">
                <a:latin typeface="Verdana"/>
                <a:cs typeface="Verdana"/>
              </a:rPr>
              <a:t>cross-validating the </a:t>
            </a:r>
            <a:r>
              <a:rPr sz="2100" spc="-20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data,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identifying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anomalies,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and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ensuring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data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integrity.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692419"/>
            <a:ext cx="18288945" cy="4538540"/>
          </a:xfrm>
          <a:prstGeom prst="rect">
            <a:avLst/>
          </a:prstGeom>
        </p:spPr>
      </p:pic>
      <p:sp>
        <p:nvSpPr>
          <p:cNvPr id="29" name="object 8">
            <a:extLst>
              <a:ext uri="{FF2B5EF4-FFF2-40B4-BE49-F238E27FC236}">
                <a16:creationId xmlns:a16="http://schemas.microsoft.com/office/drawing/2014/main" id="{87E4C315-2AFA-2A8E-D99B-FD780D97FBC1}"/>
              </a:ext>
            </a:extLst>
          </p:cNvPr>
          <p:cNvSpPr/>
          <p:nvPr/>
        </p:nvSpPr>
        <p:spPr>
          <a:xfrm>
            <a:off x="3729224" y="3290092"/>
            <a:ext cx="3721100" cy="5113655"/>
          </a:xfrm>
          <a:custGeom>
            <a:avLst/>
            <a:gdLst/>
            <a:ahLst/>
            <a:cxnLst/>
            <a:rect l="l" t="t" r="r" b="b"/>
            <a:pathLst>
              <a:path w="3721100" h="5113655">
                <a:moveTo>
                  <a:pt x="3720490" y="1545551"/>
                </a:moveTo>
                <a:lnTo>
                  <a:pt x="2736456" y="1545551"/>
                </a:lnTo>
                <a:lnTo>
                  <a:pt x="2753804" y="1515452"/>
                </a:lnTo>
                <a:lnTo>
                  <a:pt x="2774670" y="1475168"/>
                </a:lnTo>
                <a:lnTo>
                  <a:pt x="2793796" y="1433868"/>
                </a:lnTo>
                <a:lnTo>
                  <a:pt x="2811119" y="1391615"/>
                </a:lnTo>
                <a:lnTo>
                  <a:pt x="2826575" y="1348435"/>
                </a:lnTo>
                <a:lnTo>
                  <a:pt x="2840139" y="1304378"/>
                </a:lnTo>
                <a:lnTo>
                  <a:pt x="2851759" y="1259509"/>
                </a:lnTo>
                <a:lnTo>
                  <a:pt x="2861360" y="1213866"/>
                </a:lnTo>
                <a:lnTo>
                  <a:pt x="2868930" y="1167511"/>
                </a:lnTo>
                <a:lnTo>
                  <a:pt x="2874391" y="1120470"/>
                </a:lnTo>
                <a:lnTo>
                  <a:pt x="2877705" y="1072819"/>
                </a:lnTo>
                <a:lnTo>
                  <a:pt x="2878810" y="1024572"/>
                </a:lnTo>
                <a:lnTo>
                  <a:pt x="2877705" y="976350"/>
                </a:lnTo>
                <a:lnTo>
                  <a:pt x="2874391" y="928687"/>
                </a:lnTo>
                <a:lnTo>
                  <a:pt x="2868930" y="881659"/>
                </a:lnTo>
                <a:lnTo>
                  <a:pt x="2861360" y="835291"/>
                </a:lnTo>
                <a:lnTo>
                  <a:pt x="2851759" y="789660"/>
                </a:lnTo>
                <a:lnTo>
                  <a:pt x="2840139" y="744778"/>
                </a:lnTo>
                <a:lnTo>
                  <a:pt x="2826575" y="700735"/>
                </a:lnTo>
                <a:lnTo>
                  <a:pt x="2811119" y="657555"/>
                </a:lnTo>
                <a:lnTo>
                  <a:pt x="2793796" y="615289"/>
                </a:lnTo>
                <a:lnTo>
                  <a:pt x="2774670" y="574001"/>
                </a:lnTo>
                <a:lnTo>
                  <a:pt x="2753804" y="533717"/>
                </a:lnTo>
                <a:lnTo>
                  <a:pt x="2731211" y="494499"/>
                </a:lnTo>
                <a:lnTo>
                  <a:pt x="2706979" y="456412"/>
                </a:lnTo>
                <a:lnTo>
                  <a:pt x="2681135" y="419481"/>
                </a:lnTo>
                <a:lnTo>
                  <a:pt x="2653728" y="383755"/>
                </a:lnTo>
                <a:lnTo>
                  <a:pt x="2624810" y="349300"/>
                </a:lnTo>
                <a:lnTo>
                  <a:pt x="2594445" y="316153"/>
                </a:lnTo>
                <a:lnTo>
                  <a:pt x="2562656" y="284378"/>
                </a:lnTo>
                <a:lnTo>
                  <a:pt x="2529509" y="254000"/>
                </a:lnTo>
                <a:lnTo>
                  <a:pt x="2495054" y="225082"/>
                </a:lnTo>
                <a:lnTo>
                  <a:pt x="2459342" y="197688"/>
                </a:lnTo>
                <a:lnTo>
                  <a:pt x="2422410" y="171843"/>
                </a:lnTo>
                <a:lnTo>
                  <a:pt x="2384310" y="147599"/>
                </a:lnTo>
                <a:lnTo>
                  <a:pt x="2345093" y="125018"/>
                </a:lnTo>
                <a:lnTo>
                  <a:pt x="2304821" y="104140"/>
                </a:lnTo>
                <a:lnTo>
                  <a:pt x="2263521" y="85013"/>
                </a:lnTo>
                <a:lnTo>
                  <a:pt x="2221255" y="67703"/>
                </a:lnTo>
                <a:lnTo>
                  <a:pt x="2178075" y="52235"/>
                </a:lnTo>
                <a:lnTo>
                  <a:pt x="2134031" y="38671"/>
                </a:lnTo>
                <a:lnTo>
                  <a:pt x="2089162" y="27063"/>
                </a:lnTo>
                <a:lnTo>
                  <a:pt x="2043518" y="17449"/>
                </a:lnTo>
                <a:lnTo>
                  <a:pt x="1997151" y="9893"/>
                </a:lnTo>
                <a:lnTo>
                  <a:pt x="1950123" y="4432"/>
                </a:lnTo>
                <a:lnTo>
                  <a:pt x="1902460" y="1117"/>
                </a:lnTo>
                <a:lnTo>
                  <a:pt x="1854212" y="0"/>
                </a:lnTo>
                <a:lnTo>
                  <a:pt x="1806003" y="1117"/>
                </a:lnTo>
                <a:lnTo>
                  <a:pt x="1758340" y="4432"/>
                </a:lnTo>
                <a:lnTo>
                  <a:pt x="1711312" y="9893"/>
                </a:lnTo>
                <a:lnTo>
                  <a:pt x="1664944" y="17449"/>
                </a:lnTo>
                <a:lnTo>
                  <a:pt x="1619300" y="27063"/>
                </a:lnTo>
                <a:lnTo>
                  <a:pt x="1574431" y="38671"/>
                </a:lnTo>
                <a:lnTo>
                  <a:pt x="1530388" y="52235"/>
                </a:lnTo>
                <a:lnTo>
                  <a:pt x="1487208" y="67703"/>
                </a:lnTo>
                <a:lnTo>
                  <a:pt x="1444942" y="85013"/>
                </a:lnTo>
                <a:lnTo>
                  <a:pt x="1403642" y="104140"/>
                </a:lnTo>
                <a:lnTo>
                  <a:pt x="1363370" y="125018"/>
                </a:lnTo>
                <a:lnTo>
                  <a:pt x="1324152" y="147599"/>
                </a:lnTo>
                <a:lnTo>
                  <a:pt x="1286052" y="171843"/>
                </a:lnTo>
                <a:lnTo>
                  <a:pt x="1249121" y="197688"/>
                </a:lnTo>
                <a:lnTo>
                  <a:pt x="1213408" y="225082"/>
                </a:lnTo>
                <a:lnTo>
                  <a:pt x="1178953" y="254000"/>
                </a:lnTo>
                <a:lnTo>
                  <a:pt x="1145806" y="284378"/>
                </a:lnTo>
                <a:lnTo>
                  <a:pt x="1114018" y="316153"/>
                </a:lnTo>
                <a:lnTo>
                  <a:pt x="1083652" y="349300"/>
                </a:lnTo>
                <a:lnTo>
                  <a:pt x="1054735" y="383755"/>
                </a:lnTo>
                <a:lnTo>
                  <a:pt x="1027328" y="419481"/>
                </a:lnTo>
                <a:lnTo>
                  <a:pt x="1001483" y="456412"/>
                </a:lnTo>
                <a:lnTo>
                  <a:pt x="977252" y="494499"/>
                </a:lnTo>
                <a:lnTo>
                  <a:pt x="954659" y="533717"/>
                </a:lnTo>
                <a:lnTo>
                  <a:pt x="933792" y="574001"/>
                </a:lnTo>
                <a:lnTo>
                  <a:pt x="914666" y="615289"/>
                </a:lnTo>
                <a:lnTo>
                  <a:pt x="897343" y="657555"/>
                </a:lnTo>
                <a:lnTo>
                  <a:pt x="881875" y="700735"/>
                </a:lnTo>
                <a:lnTo>
                  <a:pt x="868324" y="744778"/>
                </a:lnTo>
                <a:lnTo>
                  <a:pt x="856703" y="789660"/>
                </a:lnTo>
                <a:lnTo>
                  <a:pt x="847102" y="835291"/>
                </a:lnTo>
                <a:lnTo>
                  <a:pt x="839533" y="881659"/>
                </a:lnTo>
                <a:lnTo>
                  <a:pt x="834072" y="928687"/>
                </a:lnTo>
                <a:lnTo>
                  <a:pt x="830757" y="976350"/>
                </a:lnTo>
                <a:lnTo>
                  <a:pt x="829652" y="1024585"/>
                </a:lnTo>
                <a:lnTo>
                  <a:pt x="830757" y="1072819"/>
                </a:lnTo>
                <a:lnTo>
                  <a:pt x="834072" y="1120470"/>
                </a:lnTo>
                <a:lnTo>
                  <a:pt x="839533" y="1167511"/>
                </a:lnTo>
                <a:lnTo>
                  <a:pt x="847102" y="1213866"/>
                </a:lnTo>
                <a:lnTo>
                  <a:pt x="856703" y="1259509"/>
                </a:lnTo>
                <a:lnTo>
                  <a:pt x="868324" y="1304378"/>
                </a:lnTo>
                <a:lnTo>
                  <a:pt x="881875" y="1348435"/>
                </a:lnTo>
                <a:lnTo>
                  <a:pt x="897343" y="1391615"/>
                </a:lnTo>
                <a:lnTo>
                  <a:pt x="914666" y="1433868"/>
                </a:lnTo>
                <a:lnTo>
                  <a:pt x="933792" y="1475168"/>
                </a:lnTo>
                <a:lnTo>
                  <a:pt x="954659" y="1515452"/>
                </a:lnTo>
                <a:lnTo>
                  <a:pt x="971994" y="1545551"/>
                </a:lnTo>
                <a:lnTo>
                  <a:pt x="0" y="1545551"/>
                </a:lnTo>
                <a:lnTo>
                  <a:pt x="0" y="5113426"/>
                </a:lnTo>
                <a:lnTo>
                  <a:pt x="3720490" y="5113426"/>
                </a:lnTo>
                <a:lnTo>
                  <a:pt x="3720490" y="154555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85510" y="8765586"/>
            <a:ext cx="4124324" cy="4381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540704" y="4825076"/>
            <a:ext cx="3846195" cy="3587115"/>
          </a:xfrm>
          <a:custGeom>
            <a:avLst/>
            <a:gdLst/>
            <a:ahLst/>
            <a:cxnLst/>
            <a:rect l="l" t="t" r="r" b="b"/>
            <a:pathLst>
              <a:path w="3846195" h="3587115">
                <a:moveTo>
                  <a:pt x="3846118" y="3586853"/>
                </a:moveTo>
                <a:lnTo>
                  <a:pt x="0" y="3586853"/>
                </a:lnTo>
                <a:lnTo>
                  <a:pt x="0" y="0"/>
                </a:lnTo>
                <a:lnTo>
                  <a:pt x="3846118" y="0"/>
                </a:lnTo>
                <a:lnTo>
                  <a:pt x="3846118" y="358685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0190" y="8765586"/>
            <a:ext cx="4124324" cy="4381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4468" y="8765586"/>
            <a:ext cx="4124324" cy="43814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-24308" y="3298354"/>
            <a:ext cx="3721100" cy="5113655"/>
          </a:xfrm>
          <a:custGeom>
            <a:avLst/>
            <a:gdLst/>
            <a:ahLst/>
            <a:cxnLst/>
            <a:rect l="l" t="t" r="r" b="b"/>
            <a:pathLst>
              <a:path w="3721100" h="5113655">
                <a:moveTo>
                  <a:pt x="3720490" y="1545551"/>
                </a:moveTo>
                <a:lnTo>
                  <a:pt x="2736456" y="1545551"/>
                </a:lnTo>
                <a:lnTo>
                  <a:pt x="2753804" y="1515452"/>
                </a:lnTo>
                <a:lnTo>
                  <a:pt x="2774670" y="1475168"/>
                </a:lnTo>
                <a:lnTo>
                  <a:pt x="2793796" y="1433868"/>
                </a:lnTo>
                <a:lnTo>
                  <a:pt x="2811119" y="1391615"/>
                </a:lnTo>
                <a:lnTo>
                  <a:pt x="2826575" y="1348435"/>
                </a:lnTo>
                <a:lnTo>
                  <a:pt x="2840139" y="1304378"/>
                </a:lnTo>
                <a:lnTo>
                  <a:pt x="2851759" y="1259509"/>
                </a:lnTo>
                <a:lnTo>
                  <a:pt x="2861360" y="1213866"/>
                </a:lnTo>
                <a:lnTo>
                  <a:pt x="2868930" y="1167511"/>
                </a:lnTo>
                <a:lnTo>
                  <a:pt x="2874391" y="1120470"/>
                </a:lnTo>
                <a:lnTo>
                  <a:pt x="2877705" y="1072819"/>
                </a:lnTo>
                <a:lnTo>
                  <a:pt x="2878810" y="1024572"/>
                </a:lnTo>
                <a:lnTo>
                  <a:pt x="2877705" y="976350"/>
                </a:lnTo>
                <a:lnTo>
                  <a:pt x="2874391" y="928687"/>
                </a:lnTo>
                <a:lnTo>
                  <a:pt x="2868930" y="881659"/>
                </a:lnTo>
                <a:lnTo>
                  <a:pt x="2861360" y="835291"/>
                </a:lnTo>
                <a:lnTo>
                  <a:pt x="2851759" y="789660"/>
                </a:lnTo>
                <a:lnTo>
                  <a:pt x="2840139" y="744778"/>
                </a:lnTo>
                <a:lnTo>
                  <a:pt x="2826575" y="700735"/>
                </a:lnTo>
                <a:lnTo>
                  <a:pt x="2811119" y="657555"/>
                </a:lnTo>
                <a:lnTo>
                  <a:pt x="2793796" y="615289"/>
                </a:lnTo>
                <a:lnTo>
                  <a:pt x="2774670" y="574001"/>
                </a:lnTo>
                <a:lnTo>
                  <a:pt x="2753804" y="533717"/>
                </a:lnTo>
                <a:lnTo>
                  <a:pt x="2731211" y="494499"/>
                </a:lnTo>
                <a:lnTo>
                  <a:pt x="2706979" y="456412"/>
                </a:lnTo>
                <a:lnTo>
                  <a:pt x="2681135" y="419481"/>
                </a:lnTo>
                <a:lnTo>
                  <a:pt x="2653728" y="383755"/>
                </a:lnTo>
                <a:lnTo>
                  <a:pt x="2624810" y="349300"/>
                </a:lnTo>
                <a:lnTo>
                  <a:pt x="2594445" y="316153"/>
                </a:lnTo>
                <a:lnTo>
                  <a:pt x="2562656" y="284378"/>
                </a:lnTo>
                <a:lnTo>
                  <a:pt x="2529509" y="254000"/>
                </a:lnTo>
                <a:lnTo>
                  <a:pt x="2495054" y="225082"/>
                </a:lnTo>
                <a:lnTo>
                  <a:pt x="2459342" y="197688"/>
                </a:lnTo>
                <a:lnTo>
                  <a:pt x="2422410" y="171843"/>
                </a:lnTo>
                <a:lnTo>
                  <a:pt x="2384310" y="147599"/>
                </a:lnTo>
                <a:lnTo>
                  <a:pt x="2345093" y="125018"/>
                </a:lnTo>
                <a:lnTo>
                  <a:pt x="2304821" y="104140"/>
                </a:lnTo>
                <a:lnTo>
                  <a:pt x="2263521" y="85013"/>
                </a:lnTo>
                <a:lnTo>
                  <a:pt x="2221255" y="67703"/>
                </a:lnTo>
                <a:lnTo>
                  <a:pt x="2178075" y="52235"/>
                </a:lnTo>
                <a:lnTo>
                  <a:pt x="2134031" y="38671"/>
                </a:lnTo>
                <a:lnTo>
                  <a:pt x="2089162" y="27063"/>
                </a:lnTo>
                <a:lnTo>
                  <a:pt x="2043518" y="17449"/>
                </a:lnTo>
                <a:lnTo>
                  <a:pt x="1997151" y="9893"/>
                </a:lnTo>
                <a:lnTo>
                  <a:pt x="1950123" y="4432"/>
                </a:lnTo>
                <a:lnTo>
                  <a:pt x="1902460" y="1117"/>
                </a:lnTo>
                <a:lnTo>
                  <a:pt x="1854212" y="0"/>
                </a:lnTo>
                <a:lnTo>
                  <a:pt x="1806003" y="1117"/>
                </a:lnTo>
                <a:lnTo>
                  <a:pt x="1758340" y="4432"/>
                </a:lnTo>
                <a:lnTo>
                  <a:pt x="1711312" y="9893"/>
                </a:lnTo>
                <a:lnTo>
                  <a:pt x="1664944" y="17449"/>
                </a:lnTo>
                <a:lnTo>
                  <a:pt x="1619300" y="27063"/>
                </a:lnTo>
                <a:lnTo>
                  <a:pt x="1574431" y="38671"/>
                </a:lnTo>
                <a:lnTo>
                  <a:pt x="1530388" y="52235"/>
                </a:lnTo>
                <a:lnTo>
                  <a:pt x="1487208" y="67703"/>
                </a:lnTo>
                <a:lnTo>
                  <a:pt x="1444942" y="85013"/>
                </a:lnTo>
                <a:lnTo>
                  <a:pt x="1403642" y="104140"/>
                </a:lnTo>
                <a:lnTo>
                  <a:pt x="1363370" y="125018"/>
                </a:lnTo>
                <a:lnTo>
                  <a:pt x="1324152" y="147599"/>
                </a:lnTo>
                <a:lnTo>
                  <a:pt x="1286052" y="171843"/>
                </a:lnTo>
                <a:lnTo>
                  <a:pt x="1249121" y="197688"/>
                </a:lnTo>
                <a:lnTo>
                  <a:pt x="1213408" y="225082"/>
                </a:lnTo>
                <a:lnTo>
                  <a:pt x="1178953" y="254000"/>
                </a:lnTo>
                <a:lnTo>
                  <a:pt x="1145806" y="284378"/>
                </a:lnTo>
                <a:lnTo>
                  <a:pt x="1114018" y="316153"/>
                </a:lnTo>
                <a:lnTo>
                  <a:pt x="1083652" y="349300"/>
                </a:lnTo>
                <a:lnTo>
                  <a:pt x="1054735" y="383755"/>
                </a:lnTo>
                <a:lnTo>
                  <a:pt x="1027328" y="419481"/>
                </a:lnTo>
                <a:lnTo>
                  <a:pt x="1001483" y="456412"/>
                </a:lnTo>
                <a:lnTo>
                  <a:pt x="977252" y="494499"/>
                </a:lnTo>
                <a:lnTo>
                  <a:pt x="954659" y="533717"/>
                </a:lnTo>
                <a:lnTo>
                  <a:pt x="933792" y="574001"/>
                </a:lnTo>
                <a:lnTo>
                  <a:pt x="914666" y="615289"/>
                </a:lnTo>
                <a:lnTo>
                  <a:pt x="897343" y="657555"/>
                </a:lnTo>
                <a:lnTo>
                  <a:pt x="881875" y="700735"/>
                </a:lnTo>
                <a:lnTo>
                  <a:pt x="868324" y="744778"/>
                </a:lnTo>
                <a:lnTo>
                  <a:pt x="856703" y="789660"/>
                </a:lnTo>
                <a:lnTo>
                  <a:pt x="847102" y="835291"/>
                </a:lnTo>
                <a:lnTo>
                  <a:pt x="839533" y="881659"/>
                </a:lnTo>
                <a:lnTo>
                  <a:pt x="834072" y="928687"/>
                </a:lnTo>
                <a:lnTo>
                  <a:pt x="830757" y="976350"/>
                </a:lnTo>
                <a:lnTo>
                  <a:pt x="829652" y="1024585"/>
                </a:lnTo>
                <a:lnTo>
                  <a:pt x="830757" y="1072819"/>
                </a:lnTo>
                <a:lnTo>
                  <a:pt x="834072" y="1120470"/>
                </a:lnTo>
                <a:lnTo>
                  <a:pt x="839533" y="1167511"/>
                </a:lnTo>
                <a:lnTo>
                  <a:pt x="847102" y="1213866"/>
                </a:lnTo>
                <a:lnTo>
                  <a:pt x="856703" y="1259509"/>
                </a:lnTo>
                <a:lnTo>
                  <a:pt x="868324" y="1304378"/>
                </a:lnTo>
                <a:lnTo>
                  <a:pt x="881875" y="1348435"/>
                </a:lnTo>
                <a:lnTo>
                  <a:pt x="897343" y="1391615"/>
                </a:lnTo>
                <a:lnTo>
                  <a:pt x="914666" y="1433868"/>
                </a:lnTo>
                <a:lnTo>
                  <a:pt x="933792" y="1475168"/>
                </a:lnTo>
                <a:lnTo>
                  <a:pt x="954659" y="1515452"/>
                </a:lnTo>
                <a:lnTo>
                  <a:pt x="971994" y="1545551"/>
                </a:lnTo>
                <a:lnTo>
                  <a:pt x="0" y="1545551"/>
                </a:lnTo>
                <a:lnTo>
                  <a:pt x="0" y="5113426"/>
                </a:lnTo>
                <a:lnTo>
                  <a:pt x="3720490" y="5113426"/>
                </a:lnTo>
                <a:lnTo>
                  <a:pt x="3720490" y="154555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1049" y="3290092"/>
            <a:ext cx="2049780" cy="2049780"/>
          </a:xfrm>
          <a:custGeom>
            <a:avLst/>
            <a:gdLst/>
            <a:ahLst/>
            <a:cxnLst/>
            <a:rect l="l" t="t" r="r" b="b"/>
            <a:pathLst>
              <a:path w="2049779" h="2049779">
                <a:moveTo>
                  <a:pt x="1024586" y="2049167"/>
                </a:moveTo>
                <a:lnTo>
                  <a:pt x="976351" y="2048052"/>
                </a:lnTo>
                <a:lnTo>
                  <a:pt x="928693" y="2044739"/>
                </a:lnTo>
                <a:lnTo>
                  <a:pt x="881659" y="2039278"/>
                </a:lnTo>
                <a:lnTo>
                  <a:pt x="835296" y="2031718"/>
                </a:lnTo>
                <a:lnTo>
                  <a:pt x="789656" y="2022107"/>
                </a:lnTo>
                <a:lnTo>
                  <a:pt x="744786" y="2010496"/>
                </a:lnTo>
                <a:lnTo>
                  <a:pt x="700736" y="1996933"/>
                </a:lnTo>
                <a:lnTo>
                  <a:pt x="657555" y="1981468"/>
                </a:lnTo>
                <a:lnTo>
                  <a:pt x="615292" y="1964150"/>
                </a:lnTo>
                <a:lnTo>
                  <a:pt x="573997" y="1945027"/>
                </a:lnTo>
                <a:lnTo>
                  <a:pt x="533719" y="1924150"/>
                </a:lnTo>
                <a:lnTo>
                  <a:pt x="494507" y="1901568"/>
                </a:lnTo>
                <a:lnTo>
                  <a:pt x="456410" y="1877328"/>
                </a:lnTo>
                <a:lnTo>
                  <a:pt x="419477" y="1851482"/>
                </a:lnTo>
                <a:lnTo>
                  <a:pt x="383758" y="1824078"/>
                </a:lnTo>
                <a:lnTo>
                  <a:pt x="349302" y="1795165"/>
                </a:lnTo>
                <a:lnTo>
                  <a:pt x="316158" y="1764792"/>
                </a:lnTo>
                <a:lnTo>
                  <a:pt x="284375" y="1733009"/>
                </a:lnTo>
                <a:lnTo>
                  <a:pt x="254002" y="1699865"/>
                </a:lnTo>
                <a:lnTo>
                  <a:pt x="225089" y="1665408"/>
                </a:lnTo>
                <a:lnTo>
                  <a:pt x="197685" y="1629689"/>
                </a:lnTo>
                <a:lnTo>
                  <a:pt x="171838" y="1592757"/>
                </a:lnTo>
                <a:lnTo>
                  <a:pt x="147599" y="1554660"/>
                </a:lnTo>
                <a:lnTo>
                  <a:pt x="125016" y="1515448"/>
                </a:lnTo>
                <a:lnTo>
                  <a:pt x="104139" y="1475169"/>
                </a:lnTo>
                <a:lnTo>
                  <a:pt x="85017" y="1433874"/>
                </a:lnTo>
                <a:lnTo>
                  <a:pt x="67698" y="1391612"/>
                </a:lnTo>
                <a:lnTo>
                  <a:pt x="52233" y="1348431"/>
                </a:lnTo>
                <a:lnTo>
                  <a:pt x="38670" y="1304381"/>
                </a:lnTo>
                <a:lnTo>
                  <a:pt x="27059" y="1259511"/>
                </a:lnTo>
                <a:lnTo>
                  <a:pt x="17449" y="1213870"/>
                </a:lnTo>
                <a:lnTo>
                  <a:pt x="9888" y="1167508"/>
                </a:lnTo>
                <a:lnTo>
                  <a:pt x="4427" y="1120473"/>
                </a:lnTo>
                <a:lnTo>
                  <a:pt x="1114" y="1072815"/>
                </a:lnTo>
                <a:lnTo>
                  <a:pt x="0" y="1024569"/>
                </a:lnTo>
                <a:lnTo>
                  <a:pt x="1114" y="976351"/>
                </a:lnTo>
                <a:lnTo>
                  <a:pt x="4427" y="928693"/>
                </a:lnTo>
                <a:lnTo>
                  <a:pt x="9888" y="881659"/>
                </a:lnTo>
                <a:lnTo>
                  <a:pt x="17449" y="835296"/>
                </a:lnTo>
                <a:lnTo>
                  <a:pt x="27059" y="789655"/>
                </a:lnTo>
                <a:lnTo>
                  <a:pt x="38670" y="744785"/>
                </a:lnTo>
                <a:lnTo>
                  <a:pt x="52233" y="700735"/>
                </a:lnTo>
                <a:lnTo>
                  <a:pt x="67698" y="657554"/>
                </a:lnTo>
                <a:lnTo>
                  <a:pt x="85017" y="615292"/>
                </a:lnTo>
                <a:lnTo>
                  <a:pt x="104139" y="573997"/>
                </a:lnTo>
                <a:lnTo>
                  <a:pt x="125016" y="533719"/>
                </a:lnTo>
                <a:lnTo>
                  <a:pt x="147599" y="494507"/>
                </a:lnTo>
                <a:lnTo>
                  <a:pt x="171838" y="456410"/>
                </a:lnTo>
                <a:lnTo>
                  <a:pt x="197685" y="419477"/>
                </a:lnTo>
                <a:lnTo>
                  <a:pt x="225089" y="383758"/>
                </a:lnTo>
                <a:lnTo>
                  <a:pt x="254002" y="349302"/>
                </a:lnTo>
                <a:lnTo>
                  <a:pt x="284375" y="316157"/>
                </a:lnTo>
                <a:lnTo>
                  <a:pt x="316158" y="284374"/>
                </a:lnTo>
                <a:lnTo>
                  <a:pt x="349302" y="254002"/>
                </a:lnTo>
                <a:lnTo>
                  <a:pt x="383758" y="225089"/>
                </a:lnTo>
                <a:lnTo>
                  <a:pt x="419477" y="197684"/>
                </a:lnTo>
                <a:lnTo>
                  <a:pt x="456410" y="171838"/>
                </a:lnTo>
                <a:lnTo>
                  <a:pt x="494507" y="147599"/>
                </a:lnTo>
                <a:lnTo>
                  <a:pt x="533719" y="125016"/>
                </a:lnTo>
                <a:lnTo>
                  <a:pt x="573997" y="104139"/>
                </a:lnTo>
                <a:lnTo>
                  <a:pt x="615292" y="85017"/>
                </a:lnTo>
                <a:lnTo>
                  <a:pt x="657555" y="67698"/>
                </a:lnTo>
                <a:lnTo>
                  <a:pt x="700736" y="52233"/>
                </a:lnTo>
                <a:lnTo>
                  <a:pt x="744786" y="38670"/>
                </a:lnTo>
                <a:lnTo>
                  <a:pt x="789656" y="27059"/>
                </a:lnTo>
                <a:lnTo>
                  <a:pt x="835296" y="17449"/>
                </a:lnTo>
                <a:lnTo>
                  <a:pt x="881659" y="9888"/>
                </a:lnTo>
                <a:lnTo>
                  <a:pt x="928693" y="4427"/>
                </a:lnTo>
                <a:lnTo>
                  <a:pt x="976351" y="1114"/>
                </a:lnTo>
                <a:lnTo>
                  <a:pt x="1024561" y="0"/>
                </a:lnTo>
                <a:lnTo>
                  <a:pt x="1072815" y="1114"/>
                </a:lnTo>
                <a:lnTo>
                  <a:pt x="1120473" y="4427"/>
                </a:lnTo>
                <a:lnTo>
                  <a:pt x="1167508" y="9888"/>
                </a:lnTo>
                <a:lnTo>
                  <a:pt x="1213870" y="17449"/>
                </a:lnTo>
                <a:lnTo>
                  <a:pt x="1259511" y="27059"/>
                </a:lnTo>
                <a:lnTo>
                  <a:pt x="1304381" y="38670"/>
                </a:lnTo>
                <a:lnTo>
                  <a:pt x="1348431" y="52233"/>
                </a:lnTo>
                <a:lnTo>
                  <a:pt x="1391612" y="67698"/>
                </a:lnTo>
                <a:lnTo>
                  <a:pt x="1433874" y="85017"/>
                </a:lnTo>
                <a:lnTo>
                  <a:pt x="1475169" y="104139"/>
                </a:lnTo>
                <a:lnTo>
                  <a:pt x="1515448" y="125016"/>
                </a:lnTo>
                <a:lnTo>
                  <a:pt x="1554660" y="147599"/>
                </a:lnTo>
                <a:lnTo>
                  <a:pt x="1592757" y="171838"/>
                </a:lnTo>
                <a:lnTo>
                  <a:pt x="1629689" y="197684"/>
                </a:lnTo>
                <a:lnTo>
                  <a:pt x="1665408" y="225089"/>
                </a:lnTo>
                <a:lnTo>
                  <a:pt x="1699865" y="254002"/>
                </a:lnTo>
                <a:lnTo>
                  <a:pt x="1733009" y="284374"/>
                </a:lnTo>
                <a:lnTo>
                  <a:pt x="1764792" y="316157"/>
                </a:lnTo>
                <a:lnTo>
                  <a:pt x="1795165" y="349302"/>
                </a:lnTo>
                <a:lnTo>
                  <a:pt x="1824078" y="383758"/>
                </a:lnTo>
                <a:lnTo>
                  <a:pt x="1851482" y="419477"/>
                </a:lnTo>
                <a:lnTo>
                  <a:pt x="1877329" y="456410"/>
                </a:lnTo>
                <a:lnTo>
                  <a:pt x="1901568" y="494507"/>
                </a:lnTo>
                <a:lnTo>
                  <a:pt x="1924151" y="533719"/>
                </a:lnTo>
                <a:lnTo>
                  <a:pt x="1945028" y="573997"/>
                </a:lnTo>
                <a:lnTo>
                  <a:pt x="1964150" y="615292"/>
                </a:lnTo>
                <a:lnTo>
                  <a:pt x="1981469" y="657554"/>
                </a:lnTo>
                <a:lnTo>
                  <a:pt x="1996934" y="700735"/>
                </a:lnTo>
                <a:lnTo>
                  <a:pt x="2010497" y="744785"/>
                </a:lnTo>
                <a:lnTo>
                  <a:pt x="2022108" y="789655"/>
                </a:lnTo>
                <a:lnTo>
                  <a:pt x="2031718" y="835296"/>
                </a:lnTo>
                <a:lnTo>
                  <a:pt x="2039279" y="881659"/>
                </a:lnTo>
                <a:lnTo>
                  <a:pt x="2044740" y="928693"/>
                </a:lnTo>
                <a:lnTo>
                  <a:pt x="2048053" y="976351"/>
                </a:lnTo>
                <a:lnTo>
                  <a:pt x="2049167" y="1024590"/>
                </a:lnTo>
                <a:lnTo>
                  <a:pt x="2048053" y="1072815"/>
                </a:lnTo>
                <a:lnTo>
                  <a:pt x="2044740" y="1120473"/>
                </a:lnTo>
                <a:lnTo>
                  <a:pt x="2039279" y="1167508"/>
                </a:lnTo>
                <a:lnTo>
                  <a:pt x="2031718" y="1213870"/>
                </a:lnTo>
                <a:lnTo>
                  <a:pt x="2022108" y="1259511"/>
                </a:lnTo>
                <a:lnTo>
                  <a:pt x="2010497" y="1304381"/>
                </a:lnTo>
                <a:lnTo>
                  <a:pt x="1996934" y="1348431"/>
                </a:lnTo>
                <a:lnTo>
                  <a:pt x="1981469" y="1391612"/>
                </a:lnTo>
                <a:lnTo>
                  <a:pt x="1964150" y="1433874"/>
                </a:lnTo>
                <a:lnTo>
                  <a:pt x="1945028" y="1475169"/>
                </a:lnTo>
                <a:lnTo>
                  <a:pt x="1924151" y="1515448"/>
                </a:lnTo>
                <a:lnTo>
                  <a:pt x="1901568" y="1554660"/>
                </a:lnTo>
                <a:lnTo>
                  <a:pt x="1877329" y="1592757"/>
                </a:lnTo>
                <a:lnTo>
                  <a:pt x="1851482" y="1629689"/>
                </a:lnTo>
                <a:lnTo>
                  <a:pt x="1824078" y="1665408"/>
                </a:lnTo>
                <a:lnTo>
                  <a:pt x="1795165" y="1699865"/>
                </a:lnTo>
                <a:lnTo>
                  <a:pt x="1764792" y="1733009"/>
                </a:lnTo>
                <a:lnTo>
                  <a:pt x="1733009" y="1764792"/>
                </a:lnTo>
                <a:lnTo>
                  <a:pt x="1699865" y="1795165"/>
                </a:lnTo>
                <a:lnTo>
                  <a:pt x="1665408" y="1824078"/>
                </a:lnTo>
                <a:lnTo>
                  <a:pt x="1629689" y="1851482"/>
                </a:lnTo>
                <a:lnTo>
                  <a:pt x="1592757" y="1877328"/>
                </a:lnTo>
                <a:lnTo>
                  <a:pt x="1554660" y="1901568"/>
                </a:lnTo>
                <a:lnTo>
                  <a:pt x="1515448" y="1924150"/>
                </a:lnTo>
                <a:lnTo>
                  <a:pt x="1475169" y="1945027"/>
                </a:lnTo>
                <a:lnTo>
                  <a:pt x="1433874" y="1964150"/>
                </a:lnTo>
                <a:lnTo>
                  <a:pt x="1391612" y="1981468"/>
                </a:lnTo>
                <a:lnTo>
                  <a:pt x="1348431" y="1996933"/>
                </a:lnTo>
                <a:lnTo>
                  <a:pt x="1304381" y="2010496"/>
                </a:lnTo>
                <a:lnTo>
                  <a:pt x="1259511" y="2022107"/>
                </a:lnTo>
                <a:lnTo>
                  <a:pt x="1213870" y="2031718"/>
                </a:lnTo>
                <a:lnTo>
                  <a:pt x="1167508" y="2039278"/>
                </a:lnTo>
                <a:lnTo>
                  <a:pt x="1120473" y="2044739"/>
                </a:lnTo>
                <a:lnTo>
                  <a:pt x="1072815" y="2048052"/>
                </a:lnTo>
                <a:lnTo>
                  <a:pt x="1024586" y="204916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10744" y="3290092"/>
            <a:ext cx="2049780" cy="2049780"/>
          </a:xfrm>
          <a:custGeom>
            <a:avLst/>
            <a:gdLst/>
            <a:ahLst/>
            <a:cxnLst/>
            <a:rect l="l" t="t" r="r" b="b"/>
            <a:pathLst>
              <a:path w="2049779" h="2049779">
                <a:moveTo>
                  <a:pt x="1024586" y="2049167"/>
                </a:moveTo>
                <a:lnTo>
                  <a:pt x="976352" y="2048052"/>
                </a:lnTo>
                <a:lnTo>
                  <a:pt x="928694" y="2044739"/>
                </a:lnTo>
                <a:lnTo>
                  <a:pt x="881659" y="2039278"/>
                </a:lnTo>
                <a:lnTo>
                  <a:pt x="835297" y="2031718"/>
                </a:lnTo>
                <a:lnTo>
                  <a:pt x="789656" y="2022107"/>
                </a:lnTo>
                <a:lnTo>
                  <a:pt x="744786" y="2010496"/>
                </a:lnTo>
                <a:lnTo>
                  <a:pt x="700736" y="1996933"/>
                </a:lnTo>
                <a:lnTo>
                  <a:pt x="657555" y="1981468"/>
                </a:lnTo>
                <a:lnTo>
                  <a:pt x="615292" y="1964150"/>
                </a:lnTo>
                <a:lnTo>
                  <a:pt x="573997" y="1945027"/>
                </a:lnTo>
                <a:lnTo>
                  <a:pt x="533719" y="1924150"/>
                </a:lnTo>
                <a:lnTo>
                  <a:pt x="494507" y="1901568"/>
                </a:lnTo>
                <a:lnTo>
                  <a:pt x="456410" y="1877328"/>
                </a:lnTo>
                <a:lnTo>
                  <a:pt x="419477" y="1851482"/>
                </a:lnTo>
                <a:lnTo>
                  <a:pt x="383758" y="1824078"/>
                </a:lnTo>
                <a:lnTo>
                  <a:pt x="349302" y="1795165"/>
                </a:lnTo>
                <a:lnTo>
                  <a:pt x="316158" y="1764792"/>
                </a:lnTo>
                <a:lnTo>
                  <a:pt x="284375" y="1733009"/>
                </a:lnTo>
                <a:lnTo>
                  <a:pt x="254002" y="1699865"/>
                </a:lnTo>
                <a:lnTo>
                  <a:pt x="225089" y="1665408"/>
                </a:lnTo>
                <a:lnTo>
                  <a:pt x="197685" y="1629689"/>
                </a:lnTo>
                <a:lnTo>
                  <a:pt x="171838" y="1592757"/>
                </a:lnTo>
                <a:lnTo>
                  <a:pt x="147599" y="1554660"/>
                </a:lnTo>
                <a:lnTo>
                  <a:pt x="125016" y="1515448"/>
                </a:lnTo>
                <a:lnTo>
                  <a:pt x="104139" y="1475169"/>
                </a:lnTo>
                <a:lnTo>
                  <a:pt x="85017" y="1433874"/>
                </a:lnTo>
                <a:lnTo>
                  <a:pt x="67698" y="1391612"/>
                </a:lnTo>
                <a:lnTo>
                  <a:pt x="52233" y="1348431"/>
                </a:lnTo>
                <a:lnTo>
                  <a:pt x="38671" y="1304381"/>
                </a:lnTo>
                <a:lnTo>
                  <a:pt x="27059" y="1259511"/>
                </a:lnTo>
                <a:lnTo>
                  <a:pt x="17449" y="1213870"/>
                </a:lnTo>
                <a:lnTo>
                  <a:pt x="9889" y="1167508"/>
                </a:lnTo>
                <a:lnTo>
                  <a:pt x="4427" y="1120473"/>
                </a:lnTo>
                <a:lnTo>
                  <a:pt x="1115" y="1072815"/>
                </a:lnTo>
                <a:lnTo>
                  <a:pt x="0" y="1024590"/>
                </a:lnTo>
                <a:lnTo>
                  <a:pt x="1115" y="976351"/>
                </a:lnTo>
                <a:lnTo>
                  <a:pt x="4427" y="928693"/>
                </a:lnTo>
                <a:lnTo>
                  <a:pt x="9889" y="881659"/>
                </a:lnTo>
                <a:lnTo>
                  <a:pt x="17449" y="835296"/>
                </a:lnTo>
                <a:lnTo>
                  <a:pt x="27059" y="789655"/>
                </a:lnTo>
                <a:lnTo>
                  <a:pt x="38671" y="744785"/>
                </a:lnTo>
                <a:lnTo>
                  <a:pt x="52233" y="700735"/>
                </a:lnTo>
                <a:lnTo>
                  <a:pt x="67698" y="657554"/>
                </a:lnTo>
                <a:lnTo>
                  <a:pt x="85017" y="615292"/>
                </a:lnTo>
                <a:lnTo>
                  <a:pt x="104139" y="573997"/>
                </a:lnTo>
                <a:lnTo>
                  <a:pt x="125016" y="533719"/>
                </a:lnTo>
                <a:lnTo>
                  <a:pt x="147599" y="494507"/>
                </a:lnTo>
                <a:lnTo>
                  <a:pt x="171838" y="456410"/>
                </a:lnTo>
                <a:lnTo>
                  <a:pt x="197685" y="419477"/>
                </a:lnTo>
                <a:lnTo>
                  <a:pt x="225089" y="383758"/>
                </a:lnTo>
                <a:lnTo>
                  <a:pt x="254002" y="349302"/>
                </a:lnTo>
                <a:lnTo>
                  <a:pt x="284375" y="316157"/>
                </a:lnTo>
                <a:lnTo>
                  <a:pt x="316158" y="284374"/>
                </a:lnTo>
                <a:lnTo>
                  <a:pt x="349302" y="254002"/>
                </a:lnTo>
                <a:lnTo>
                  <a:pt x="383758" y="225089"/>
                </a:lnTo>
                <a:lnTo>
                  <a:pt x="419477" y="197684"/>
                </a:lnTo>
                <a:lnTo>
                  <a:pt x="456410" y="171838"/>
                </a:lnTo>
                <a:lnTo>
                  <a:pt x="494507" y="147599"/>
                </a:lnTo>
                <a:lnTo>
                  <a:pt x="533719" y="125016"/>
                </a:lnTo>
                <a:lnTo>
                  <a:pt x="573997" y="104139"/>
                </a:lnTo>
                <a:lnTo>
                  <a:pt x="615292" y="85017"/>
                </a:lnTo>
                <a:lnTo>
                  <a:pt x="657555" y="67698"/>
                </a:lnTo>
                <a:lnTo>
                  <a:pt x="700736" y="52233"/>
                </a:lnTo>
                <a:lnTo>
                  <a:pt x="744786" y="38670"/>
                </a:lnTo>
                <a:lnTo>
                  <a:pt x="789656" y="27059"/>
                </a:lnTo>
                <a:lnTo>
                  <a:pt x="835297" y="17449"/>
                </a:lnTo>
                <a:lnTo>
                  <a:pt x="881659" y="9888"/>
                </a:lnTo>
                <a:lnTo>
                  <a:pt x="928694" y="4427"/>
                </a:lnTo>
                <a:lnTo>
                  <a:pt x="976352" y="1114"/>
                </a:lnTo>
                <a:lnTo>
                  <a:pt x="1024561" y="0"/>
                </a:lnTo>
                <a:lnTo>
                  <a:pt x="1072816" y="1114"/>
                </a:lnTo>
                <a:lnTo>
                  <a:pt x="1120473" y="4427"/>
                </a:lnTo>
                <a:lnTo>
                  <a:pt x="1167508" y="9888"/>
                </a:lnTo>
                <a:lnTo>
                  <a:pt x="1213871" y="17449"/>
                </a:lnTo>
                <a:lnTo>
                  <a:pt x="1259511" y="27059"/>
                </a:lnTo>
                <a:lnTo>
                  <a:pt x="1304381" y="38670"/>
                </a:lnTo>
                <a:lnTo>
                  <a:pt x="1348432" y="52233"/>
                </a:lnTo>
                <a:lnTo>
                  <a:pt x="1391612" y="67698"/>
                </a:lnTo>
                <a:lnTo>
                  <a:pt x="1433875" y="85017"/>
                </a:lnTo>
                <a:lnTo>
                  <a:pt x="1475170" y="104139"/>
                </a:lnTo>
                <a:lnTo>
                  <a:pt x="1515448" y="125016"/>
                </a:lnTo>
                <a:lnTo>
                  <a:pt x="1554660" y="147599"/>
                </a:lnTo>
                <a:lnTo>
                  <a:pt x="1592757" y="171838"/>
                </a:lnTo>
                <a:lnTo>
                  <a:pt x="1629690" y="197684"/>
                </a:lnTo>
                <a:lnTo>
                  <a:pt x="1665409" y="225089"/>
                </a:lnTo>
                <a:lnTo>
                  <a:pt x="1699865" y="254002"/>
                </a:lnTo>
                <a:lnTo>
                  <a:pt x="1733009" y="284374"/>
                </a:lnTo>
                <a:lnTo>
                  <a:pt x="1764792" y="316157"/>
                </a:lnTo>
                <a:lnTo>
                  <a:pt x="1795165" y="349302"/>
                </a:lnTo>
                <a:lnTo>
                  <a:pt x="1824078" y="383758"/>
                </a:lnTo>
                <a:lnTo>
                  <a:pt x="1851482" y="419477"/>
                </a:lnTo>
                <a:lnTo>
                  <a:pt x="1877329" y="456410"/>
                </a:lnTo>
                <a:lnTo>
                  <a:pt x="1901568" y="494507"/>
                </a:lnTo>
                <a:lnTo>
                  <a:pt x="1924151" y="533719"/>
                </a:lnTo>
                <a:lnTo>
                  <a:pt x="1945028" y="573997"/>
                </a:lnTo>
                <a:lnTo>
                  <a:pt x="1964150" y="615292"/>
                </a:lnTo>
                <a:lnTo>
                  <a:pt x="1981469" y="657554"/>
                </a:lnTo>
                <a:lnTo>
                  <a:pt x="1996934" y="700735"/>
                </a:lnTo>
                <a:lnTo>
                  <a:pt x="2010496" y="744785"/>
                </a:lnTo>
                <a:lnTo>
                  <a:pt x="2022108" y="789655"/>
                </a:lnTo>
                <a:lnTo>
                  <a:pt x="2031718" y="835296"/>
                </a:lnTo>
                <a:lnTo>
                  <a:pt x="2039278" y="881659"/>
                </a:lnTo>
                <a:lnTo>
                  <a:pt x="2044740" y="928693"/>
                </a:lnTo>
                <a:lnTo>
                  <a:pt x="2048052" y="976351"/>
                </a:lnTo>
                <a:lnTo>
                  <a:pt x="2049167" y="1024576"/>
                </a:lnTo>
                <a:lnTo>
                  <a:pt x="2048052" y="1072815"/>
                </a:lnTo>
                <a:lnTo>
                  <a:pt x="2044740" y="1120473"/>
                </a:lnTo>
                <a:lnTo>
                  <a:pt x="2039278" y="1167508"/>
                </a:lnTo>
                <a:lnTo>
                  <a:pt x="2031718" y="1213870"/>
                </a:lnTo>
                <a:lnTo>
                  <a:pt x="2022108" y="1259511"/>
                </a:lnTo>
                <a:lnTo>
                  <a:pt x="2010496" y="1304381"/>
                </a:lnTo>
                <a:lnTo>
                  <a:pt x="1996934" y="1348431"/>
                </a:lnTo>
                <a:lnTo>
                  <a:pt x="1981469" y="1391612"/>
                </a:lnTo>
                <a:lnTo>
                  <a:pt x="1964150" y="1433874"/>
                </a:lnTo>
                <a:lnTo>
                  <a:pt x="1945028" y="1475169"/>
                </a:lnTo>
                <a:lnTo>
                  <a:pt x="1924151" y="1515448"/>
                </a:lnTo>
                <a:lnTo>
                  <a:pt x="1901568" y="1554660"/>
                </a:lnTo>
                <a:lnTo>
                  <a:pt x="1877329" y="1592757"/>
                </a:lnTo>
                <a:lnTo>
                  <a:pt x="1851482" y="1629689"/>
                </a:lnTo>
                <a:lnTo>
                  <a:pt x="1824078" y="1665408"/>
                </a:lnTo>
                <a:lnTo>
                  <a:pt x="1795165" y="1699865"/>
                </a:lnTo>
                <a:lnTo>
                  <a:pt x="1764792" y="1733009"/>
                </a:lnTo>
                <a:lnTo>
                  <a:pt x="1733009" y="1764792"/>
                </a:lnTo>
                <a:lnTo>
                  <a:pt x="1699865" y="1795165"/>
                </a:lnTo>
                <a:lnTo>
                  <a:pt x="1665409" y="1824078"/>
                </a:lnTo>
                <a:lnTo>
                  <a:pt x="1629690" y="1851482"/>
                </a:lnTo>
                <a:lnTo>
                  <a:pt x="1592757" y="1877328"/>
                </a:lnTo>
                <a:lnTo>
                  <a:pt x="1554660" y="1901568"/>
                </a:lnTo>
                <a:lnTo>
                  <a:pt x="1515448" y="1924150"/>
                </a:lnTo>
                <a:lnTo>
                  <a:pt x="1475170" y="1945027"/>
                </a:lnTo>
                <a:lnTo>
                  <a:pt x="1433875" y="1964150"/>
                </a:lnTo>
                <a:lnTo>
                  <a:pt x="1391612" y="1981468"/>
                </a:lnTo>
                <a:lnTo>
                  <a:pt x="1348432" y="1996933"/>
                </a:lnTo>
                <a:lnTo>
                  <a:pt x="1304381" y="2010496"/>
                </a:lnTo>
                <a:lnTo>
                  <a:pt x="1259511" y="2022107"/>
                </a:lnTo>
                <a:lnTo>
                  <a:pt x="1213871" y="2031718"/>
                </a:lnTo>
                <a:lnTo>
                  <a:pt x="1167508" y="2039278"/>
                </a:lnTo>
                <a:lnTo>
                  <a:pt x="1120473" y="2044739"/>
                </a:lnTo>
                <a:lnTo>
                  <a:pt x="1072816" y="2048052"/>
                </a:lnTo>
                <a:lnTo>
                  <a:pt x="1024586" y="204916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48809" y="101793"/>
            <a:ext cx="14279244" cy="15366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6755" marR="5080" indent="-3234690">
              <a:lnSpc>
                <a:spcPct val="114999"/>
              </a:lnSpc>
              <a:spcBef>
                <a:spcPts val="95"/>
              </a:spcBef>
              <a:tabLst>
                <a:tab pos="1489075" algn="l"/>
                <a:tab pos="5930900" algn="l"/>
                <a:tab pos="10746740" algn="l"/>
              </a:tabLst>
            </a:pPr>
            <a:r>
              <a:rPr sz="9400" spc="-1370" dirty="0">
                <a:solidFill>
                  <a:srgbClr val="231F20"/>
                </a:solidFill>
              </a:rPr>
              <a:t>7</a:t>
            </a:r>
            <a:r>
              <a:rPr sz="9400" spc="-1910" dirty="0">
                <a:solidFill>
                  <a:srgbClr val="231F20"/>
                </a:solidFill>
              </a:rPr>
              <a:t> </a:t>
            </a:r>
            <a:r>
              <a:rPr sz="9400" spc="-1155" dirty="0">
                <a:solidFill>
                  <a:srgbClr val="231F20"/>
                </a:solidFill>
              </a:rPr>
              <a:t>.</a:t>
            </a:r>
            <a:r>
              <a:rPr sz="9400" dirty="0">
                <a:solidFill>
                  <a:srgbClr val="231F20"/>
                </a:solidFill>
              </a:rPr>
              <a:t>	</a:t>
            </a:r>
            <a:r>
              <a:rPr lang="en-IN" sz="4800" spc="35" dirty="0">
                <a:solidFill>
                  <a:srgbClr val="231F20"/>
                </a:solidFill>
              </a:rPr>
              <a:t>V</a:t>
            </a:r>
            <a:r>
              <a:rPr lang="en-IN" sz="4800" spc="1140" dirty="0">
                <a:solidFill>
                  <a:srgbClr val="231F20"/>
                </a:solidFill>
              </a:rPr>
              <a:t>I</a:t>
            </a:r>
            <a:r>
              <a:rPr lang="en-IN" sz="4800" spc="960" dirty="0">
                <a:solidFill>
                  <a:srgbClr val="231F20"/>
                </a:solidFill>
              </a:rPr>
              <a:t>S</a:t>
            </a:r>
            <a:r>
              <a:rPr lang="en-IN" sz="4800" spc="90" dirty="0">
                <a:solidFill>
                  <a:srgbClr val="231F20"/>
                </a:solidFill>
              </a:rPr>
              <a:t>U</a:t>
            </a:r>
            <a:r>
              <a:rPr lang="en-IN" sz="4800" spc="160" dirty="0">
                <a:solidFill>
                  <a:srgbClr val="231F20"/>
                </a:solidFill>
              </a:rPr>
              <a:t>A</a:t>
            </a:r>
            <a:r>
              <a:rPr lang="en-IN" sz="4800" spc="-100" dirty="0">
                <a:solidFill>
                  <a:srgbClr val="231F20"/>
                </a:solidFill>
              </a:rPr>
              <a:t>L</a:t>
            </a:r>
            <a:r>
              <a:rPr lang="en-IN" sz="4800" spc="1140" dirty="0">
                <a:solidFill>
                  <a:srgbClr val="231F20"/>
                </a:solidFill>
              </a:rPr>
              <a:t>I</a:t>
            </a:r>
            <a:r>
              <a:rPr lang="en-IN" sz="4800" spc="-265" dirty="0">
                <a:solidFill>
                  <a:srgbClr val="231F20"/>
                </a:solidFill>
              </a:rPr>
              <a:t>Z</a:t>
            </a:r>
            <a:r>
              <a:rPr lang="en-IN" sz="4800" spc="160" dirty="0">
                <a:solidFill>
                  <a:srgbClr val="231F20"/>
                </a:solidFill>
              </a:rPr>
              <a:t>A</a:t>
            </a:r>
            <a:r>
              <a:rPr lang="en-IN" sz="4800" spc="-635" dirty="0">
                <a:solidFill>
                  <a:srgbClr val="231F20"/>
                </a:solidFill>
              </a:rPr>
              <a:t>T</a:t>
            </a:r>
            <a:r>
              <a:rPr lang="en-IN" sz="4800" spc="1140" dirty="0">
                <a:solidFill>
                  <a:srgbClr val="231F20"/>
                </a:solidFill>
              </a:rPr>
              <a:t>I</a:t>
            </a:r>
            <a:r>
              <a:rPr lang="en-IN" sz="4800" spc="-165" dirty="0">
                <a:solidFill>
                  <a:srgbClr val="231F20"/>
                </a:solidFill>
              </a:rPr>
              <a:t>O</a:t>
            </a:r>
            <a:r>
              <a:rPr lang="en-IN" sz="4800" spc="-985" dirty="0">
                <a:solidFill>
                  <a:srgbClr val="231F20"/>
                </a:solidFill>
              </a:rPr>
              <a:t>N          </a:t>
            </a:r>
            <a:r>
              <a:rPr sz="4800" spc="90" dirty="0">
                <a:solidFill>
                  <a:srgbClr val="231F20"/>
                </a:solidFill>
              </a:rPr>
              <a:t>U</a:t>
            </a:r>
            <a:r>
              <a:rPr sz="4800" spc="960" dirty="0">
                <a:solidFill>
                  <a:srgbClr val="231F20"/>
                </a:solidFill>
              </a:rPr>
              <a:t>S</a:t>
            </a:r>
            <a:r>
              <a:rPr sz="4800" spc="1140" dirty="0">
                <a:solidFill>
                  <a:srgbClr val="231F20"/>
                </a:solidFill>
              </a:rPr>
              <a:t>I</a:t>
            </a:r>
            <a:r>
              <a:rPr sz="4800" spc="-65" dirty="0">
                <a:solidFill>
                  <a:srgbClr val="231F20"/>
                </a:solidFill>
              </a:rPr>
              <a:t>N</a:t>
            </a:r>
            <a:r>
              <a:rPr sz="4800" spc="-520" dirty="0">
                <a:solidFill>
                  <a:srgbClr val="231F20"/>
                </a:solidFill>
              </a:rPr>
              <a:t>G  </a:t>
            </a:r>
            <a:r>
              <a:rPr lang="en-US" sz="4800" spc="-520" dirty="0">
                <a:solidFill>
                  <a:srgbClr val="231F20"/>
                </a:solidFill>
              </a:rPr>
              <a:t>     </a:t>
            </a:r>
            <a:r>
              <a:rPr sz="4800" spc="545" dirty="0">
                <a:solidFill>
                  <a:srgbClr val="231F20"/>
                </a:solidFill>
              </a:rPr>
              <a:t>IBM	</a:t>
            </a:r>
            <a:r>
              <a:rPr lang="en-US" sz="4800" spc="545" dirty="0">
                <a:solidFill>
                  <a:srgbClr val="231F20"/>
                </a:solidFill>
              </a:rPr>
              <a:t>  </a:t>
            </a:r>
            <a:r>
              <a:rPr sz="4800" spc="45" dirty="0">
                <a:solidFill>
                  <a:srgbClr val="231F20"/>
                </a:solidFill>
              </a:rPr>
              <a:t>COGNOS:</a:t>
            </a:r>
            <a:endParaRPr sz="9400" dirty="0"/>
          </a:p>
        </p:txBody>
      </p:sp>
      <p:sp>
        <p:nvSpPr>
          <p:cNvPr id="12" name="object 12"/>
          <p:cNvSpPr txBox="1"/>
          <p:nvPr/>
        </p:nvSpPr>
        <p:spPr>
          <a:xfrm>
            <a:off x="7631299" y="7932994"/>
            <a:ext cx="36652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20" dirty="0">
                <a:solidFill>
                  <a:srgbClr val="FDFAFA"/>
                </a:solidFill>
                <a:latin typeface="Trebuchet MS"/>
                <a:cs typeface="Trebuchet MS"/>
              </a:rPr>
              <a:t>VISUALIZATION</a:t>
            </a:r>
            <a:r>
              <a:rPr sz="2400" spc="260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DFAFA"/>
                </a:solidFill>
                <a:latin typeface="Trebuchet MS"/>
                <a:cs typeface="Trebuchet MS"/>
              </a:rPr>
              <a:t>CREATION: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43970" y="3198088"/>
            <a:ext cx="3383279" cy="5213985"/>
          </a:xfrm>
          <a:custGeom>
            <a:avLst/>
            <a:gdLst/>
            <a:ahLst/>
            <a:cxnLst/>
            <a:rect l="l" t="t" r="r" b="b"/>
            <a:pathLst>
              <a:path w="3383280" h="5213984">
                <a:moveTo>
                  <a:pt x="3383102" y="1648129"/>
                </a:moveTo>
                <a:lnTo>
                  <a:pt x="2467483" y="1648129"/>
                </a:lnTo>
                <a:lnTo>
                  <a:pt x="2481630" y="1629689"/>
                </a:lnTo>
                <a:lnTo>
                  <a:pt x="2507488" y="1592757"/>
                </a:lnTo>
                <a:lnTo>
                  <a:pt x="2531719" y="1554657"/>
                </a:lnTo>
                <a:lnTo>
                  <a:pt x="2554300" y="1515452"/>
                </a:lnTo>
                <a:lnTo>
                  <a:pt x="2575179" y="1475168"/>
                </a:lnTo>
                <a:lnTo>
                  <a:pt x="2594305" y="1433880"/>
                </a:lnTo>
                <a:lnTo>
                  <a:pt x="2611628" y="1391615"/>
                </a:lnTo>
                <a:lnTo>
                  <a:pt x="2627084" y="1348435"/>
                </a:lnTo>
                <a:lnTo>
                  <a:pt x="2640647" y="1304378"/>
                </a:lnTo>
                <a:lnTo>
                  <a:pt x="2652268" y="1259509"/>
                </a:lnTo>
                <a:lnTo>
                  <a:pt x="2661869" y="1213878"/>
                </a:lnTo>
                <a:lnTo>
                  <a:pt x="2669438" y="1167511"/>
                </a:lnTo>
                <a:lnTo>
                  <a:pt x="2674899" y="1120482"/>
                </a:lnTo>
                <a:lnTo>
                  <a:pt x="2678201" y="1072819"/>
                </a:lnTo>
                <a:lnTo>
                  <a:pt x="2679319" y="1024585"/>
                </a:lnTo>
                <a:lnTo>
                  <a:pt x="2678201" y="976350"/>
                </a:lnTo>
                <a:lnTo>
                  <a:pt x="2674899" y="928700"/>
                </a:lnTo>
                <a:lnTo>
                  <a:pt x="2669438" y="881659"/>
                </a:lnTo>
                <a:lnTo>
                  <a:pt x="2661869" y="835304"/>
                </a:lnTo>
                <a:lnTo>
                  <a:pt x="2652268" y="789660"/>
                </a:lnTo>
                <a:lnTo>
                  <a:pt x="2640647" y="744791"/>
                </a:lnTo>
                <a:lnTo>
                  <a:pt x="2627084" y="700735"/>
                </a:lnTo>
                <a:lnTo>
                  <a:pt x="2611628" y="657555"/>
                </a:lnTo>
                <a:lnTo>
                  <a:pt x="2594305" y="615289"/>
                </a:lnTo>
                <a:lnTo>
                  <a:pt x="2575179" y="574001"/>
                </a:lnTo>
                <a:lnTo>
                  <a:pt x="2554300" y="533717"/>
                </a:lnTo>
                <a:lnTo>
                  <a:pt x="2531719" y="494512"/>
                </a:lnTo>
                <a:lnTo>
                  <a:pt x="2507488" y="456412"/>
                </a:lnTo>
                <a:lnTo>
                  <a:pt x="2481630" y="419481"/>
                </a:lnTo>
                <a:lnTo>
                  <a:pt x="2454237" y="383755"/>
                </a:lnTo>
                <a:lnTo>
                  <a:pt x="2425319" y="349300"/>
                </a:lnTo>
                <a:lnTo>
                  <a:pt x="2394940" y="316166"/>
                </a:lnTo>
                <a:lnTo>
                  <a:pt x="2363165" y="284378"/>
                </a:lnTo>
                <a:lnTo>
                  <a:pt x="2330018" y="254000"/>
                </a:lnTo>
                <a:lnTo>
                  <a:pt x="2295563" y="225094"/>
                </a:lnTo>
                <a:lnTo>
                  <a:pt x="2259850" y="197688"/>
                </a:lnTo>
                <a:lnTo>
                  <a:pt x="2222906" y="171843"/>
                </a:lnTo>
                <a:lnTo>
                  <a:pt x="2184819" y="147599"/>
                </a:lnTo>
                <a:lnTo>
                  <a:pt x="2145601" y="125018"/>
                </a:lnTo>
                <a:lnTo>
                  <a:pt x="2105329" y="104140"/>
                </a:lnTo>
                <a:lnTo>
                  <a:pt x="2064029" y="85013"/>
                </a:lnTo>
                <a:lnTo>
                  <a:pt x="2021763" y="67703"/>
                </a:lnTo>
                <a:lnTo>
                  <a:pt x="1978583" y="52235"/>
                </a:lnTo>
                <a:lnTo>
                  <a:pt x="1934540" y="38671"/>
                </a:lnTo>
                <a:lnTo>
                  <a:pt x="1889671" y="27063"/>
                </a:lnTo>
                <a:lnTo>
                  <a:pt x="1844027" y="17449"/>
                </a:lnTo>
                <a:lnTo>
                  <a:pt x="1797659" y="9893"/>
                </a:lnTo>
                <a:lnTo>
                  <a:pt x="1750631" y="4432"/>
                </a:lnTo>
                <a:lnTo>
                  <a:pt x="1702968" y="1117"/>
                </a:lnTo>
                <a:lnTo>
                  <a:pt x="1654733" y="0"/>
                </a:lnTo>
                <a:lnTo>
                  <a:pt x="1606511" y="1117"/>
                </a:lnTo>
                <a:lnTo>
                  <a:pt x="1558848" y="4432"/>
                </a:lnTo>
                <a:lnTo>
                  <a:pt x="1511808" y="9893"/>
                </a:lnTo>
                <a:lnTo>
                  <a:pt x="1465453" y="17449"/>
                </a:lnTo>
                <a:lnTo>
                  <a:pt x="1419809" y="27063"/>
                </a:lnTo>
                <a:lnTo>
                  <a:pt x="1374940" y="38671"/>
                </a:lnTo>
                <a:lnTo>
                  <a:pt x="1330896" y="52235"/>
                </a:lnTo>
                <a:lnTo>
                  <a:pt x="1287703" y="67703"/>
                </a:lnTo>
                <a:lnTo>
                  <a:pt x="1245450" y="85013"/>
                </a:lnTo>
                <a:lnTo>
                  <a:pt x="1204150" y="104140"/>
                </a:lnTo>
                <a:lnTo>
                  <a:pt x="1163878" y="125018"/>
                </a:lnTo>
                <a:lnTo>
                  <a:pt x="1124661" y="147599"/>
                </a:lnTo>
                <a:lnTo>
                  <a:pt x="1086561" y="171843"/>
                </a:lnTo>
                <a:lnTo>
                  <a:pt x="1049629" y="197688"/>
                </a:lnTo>
                <a:lnTo>
                  <a:pt x="1013917" y="225094"/>
                </a:lnTo>
                <a:lnTo>
                  <a:pt x="979462" y="254000"/>
                </a:lnTo>
                <a:lnTo>
                  <a:pt x="946315" y="284378"/>
                </a:lnTo>
                <a:lnTo>
                  <a:pt x="914527" y="316166"/>
                </a:lnTo>
                <a:lnTo>
                  <a:pt x="884161" y="349300"/>
                </a:lnTo>
                <a:lnTo>
                  <a:pt x="855243" y="383755"/>
                </a:lnTo>
                <a:lnTo>
                  <a:pt x="827836" y="419481"/>
                </a:lnTo>
                <a:lnTo>
                  <a:pt x="801992" y="456412"/>
                </a:lnTo>
                <a:lnTo>
                  <a:pt x="777748" y="494512"/>
                </a:lnTo>
                <a:lnTo>
                  <a:pt x="755167" y="533717"/>
                </a:lnTo>
                <a:lnTo>
                  <a:pt x="734288" y="574001"/>
                </a:lnTo>
                <a:lnTo>
                  <a:pt x="715175" y="615289"/>
                </a:lnTo>
                <a:lnTo>
                  <a:pt x="697852" y="657555"/>
                </a:lnTo>
                <a:lnTo>
                  <a:pt x="682383" y="700735"/>
                </a:lnTo>
                <a:lnTo>
                  <a:pt x="668820" y="744791"/>
                </a:lnTo>
                <a:lnTo>
                  <a:pt x="657212" y="789660"/>
                </a:lnTo>
                <a:lnTo>
                  <a:pt x="647598" y="835304"/>
                </a:lnTo>
                <a:lnTo>
                  <a:pt x="640041" y="881659"/>
                </a:lnTo>
                <a:lnTo>
                  <a:pt x="634580" y="928700"/>
                </a:lnTo>
                <a:lnTo>
                  <a:pt x="631266" y="976350"/>
                </a:lnTo>
                <a:lnTo>
                  <a:pt x="630148" y="1024585"/>
                </a:lnTo>
                <a:lnTo>
                  <a:pt x="631266" y="1072819"/>
                </a:lnTo>
                <a:lnTo>
                  <a:pt x="634580" y="1120482"/>
                </a:lnTo>
                <a:lnTo>
                  <a:pt x="640041" y="1167511"/>
                </a:lnTo>
                <a:lnTo>
                  <a:pt x="647598" y="1213878"/>
                </a:lnTo>
                <a:lnTo>
                  <a:pt x="657212" y="1259509"/>
                </a:lnTo>
                <a:lnTo>
                  <a:pt x="668820" y="1304378"/>
                </a:lnTo>
                <a:lnTo>
                  <a:pt x="682383" y="1348435"/>
                </a:lnTo>
                <a:lnTo>
                  <a:pt x="697852" y="1391615"/>
                </a:lnTo>
                <a:lnTo>
                  <a:pt x="715175" y="1433880"/>
                </a:lnTo>
                <a:lnTo>
                  <a:pt x="734288" y="1475168"/>
                </a:lnTo>
                <a:lnTo>
                  <a:pt x="755167" y="1515452"/>
                </a:lnTo>
                <a:lnTo>
                  <a:pt x="777748" y="1554657"/>
                </a:lnTo>
                <a:lnTo>
                  <a:pt x="801992" y="1592757"/>
                </a:lnTo>
                <a:lnTo>
                  <a:pt x="827836" y="1629689"/>
                </a:lnTo>
                <a:lnTo>
                  <a:pt x="841971" y="1648129"/>
                </a:lnTo>
                <a:lnTo>
                  <a:pt x="0" y="1648129"/>
                </a:lnTo>
                <a:lnTo>
                  <a:pt x="0" y="5213845"/>
                </a:lnTo>
                <a:lnTo>
                  <a:pt x="3383102" y="5213845"/>
                </a:lnTo>
                <a:lnTo>
                  <a:pt x="3383102" y="164812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884223" y="3290099"/>
            <a:ext cx="3383279" cy="5121910"/>
          </a:xfrm>
          <a:custGeom>
            <a:avLst/>
            <a:gdLst/>
            <a:ahLst/>
            <a:cxnLst/>
            <a:rect l="l" t="t" r="r" b="b"/>
            <a:pathLst>
              <a:path w="3383280" h="5121909">
                <a:moveTo>
                  <a:pt x="3383115" y="1556118"/>
                </a:moveTo>
                <a:lnTo>
                  <a:pt x="2718282" y="1556118"/>
                </a:lnTo>
                <a:lnTo>
                  <a:pt x="2719222" y="1554657"/>
                </a:lnTo>
                <a:lnTo>
                  <a:pt x="2741803" y="1515452"/>
                </a:lnTo>
                <a:lnTo>
                  <a:pt x="2762681" y="1475168"/>
                </a:lnTo>
                <a:lnTo>
                  <a:pt x="2781795" y="1433868"/>
                </a:lnTo>
                <a:lnTo>
                  <a:pt x="2799118" y="1391615"/>
                </a:lnTo>
                <a:lnTo>
                  <a:pt x="2814586" y="1348435"/>
                </a:lnTo>
                <a:lnTo>
                  <a:pt x="2828150" y="1304378"/>
                </a:lnTo>
                <a:lnTo>
                  <a:pt x="2839758" y="1259509"/>
                </a:lnTo>
                <a:lnTo>
                  <a:pt x="2849372" y="1213866"/>
                </a:lnTo>
                <a:lnTo>
                  <a:pt x="2856928" y="1167511"/>
                </a:lnTo>
                <a:lnTo>
                  <a:pt x="2862389" y="1120470"/>
                </a:lnTo>
                <a:lnTo>
                  <a:pt x="2865704" y="1072819"/>
                </a:lnTo>
                <a:lnTo>
                  <a:pt x="2866809" y="1024547"/>
                </a:lnTo>
                <a:lnTo>
                  <a:pt x="2865704" y="976350"/>
                </a:lnTo>
                <a:lnTo>
                  <a:pt x="2862389" y="928687"/>
                </a:lnTo>
                <a:lnTo>
                  <a:pt x="2856928" y="881659"/>
                </a:lnTo>
                <a:lnTo>
                  <a:pt x="2849372" y="835291"/>
                </a:lnTo>
                <a:lnTo>
                  <a:pt x="2839758" y="789660"/>
                </a:lnTo>
                <a:lnTo>
                  <a:pt x="2828150" y="744778"/>
                </a:lnTo>
                <a:lnTo>
                  <a:pt x="2814586" y="700735"/>
                </a:lnTo>
                <a:lnTo>
                  <a:pt x="2799118" y="657555"/>
                </a:lnTo>
                <a:lnTo>
                  <a:pt x="2781795" y="615289"/>
                </a:lnTo>
                <a:lnTo>
                  <a:pt x="2762681" y="574001"/>
                </a:lnTo>
                <a:lnTo>
                  <a:pt x="2741803" y="533717"/>
                </a:lnTo>
                <a:lnTo>
                  <a:pt x="2719222" y="494499"/>
                </a:lnTo>
                <a:lnTo>
                  <a:pt x="2694978" y="456412"/>
                </a:lnTo>
                <a:lnTo>
                  <a:pt x="2669133" y="419481"/>
                </a:lnTo>
                <a:lnTo>
                  <a:pt x="2641727" y="383755"/>
                </a:lnTo>
                <a:lnTo>
                  <a:pt x="2612809" y="349300"/>
                </a:lnTo>
                <a:lnTo>
                  <a:pt x="2582443" y="316153"/>
                </a:lnTo>
                <a:lnTo>
                  <a:pt x="2550655" y="284378"/>
                </a:lnTo>
                <a:lnTo>
                  <a:pt x="2517508" y="254000"/>
                </a:lnTo>
                <a:lnTo>
                  <a:pt x="2483053" y="225082"/>
                </a:lnTo>
                <a:lnTo>
                  <a:pt x="2447340" y="197688"/>
                </a:lnTo>
                <a:lnTo>
                  <a:pt x="2410409" y="171843"/>
                </a:lnTo>
                <a:lnTo>
                  <a:pt x="2372309" y="147599"/>
                </a:lnTo>
                <a:lnTo>
                  <a:pt x="2333091" y="125018"/>
                </a:lnTo>
                <a:lnTo>
                  <a:pt x="2292820" y="104140"/>
                </a:lnTo>
                <a:lnTo>
                  <a:pt x="2251519" y="85013"/>
                </a:lnTo>
                <a:lnTo>
                  <a:pt x="2209254" y="67703"/>
                </a:lnTo>
                <a:lnTo>
                  <a:pt x="2166074" y="52235"/>
                </a:lnTo>
                <a:lnTo>
                  <a:pt x="2122030" y="38671"/>
                </a:lnTo>
                <a:lnTo>
                  <a:pt x="2077161" y="27063"/>
                </a:lnTo>
                <a:lnTo>
                  <a:pt x="2031517" y="17449"/>
                </a:lnTo>
                <a:lnTo>
                  <a:pt x="1985149" y="9893"/>
                </a:lnTo>
                <a:lnTo>
                  <a:pt x="1938121" y="4432"/>
                </a:lnTo>
                <a:lnTo>
                  <a:pt x="1890458" y="1117"/>
                </a:lnTo>
                <a:lnTo>
                  <a:pt x="1842211" y="0"/>
                </a:lnTo>
                <a:lnTo>
                  <a:pt x="1794002" y="1117"/>
                </a:lnTo>
                <a:lnTo>
                  <a:pt x="1746338" y="4432"/>
                </a:lnTo>
                <a:lnTo>
                  <a:pt x="1699310" y="9893"/>
                </a:lnTo>
                <a:lnTo>
                  <a:pt x="1652943" y="17449"/>
                </a:lnTo>
                <a:lnTo>
                  <a:pt x="1607299" y="27063"/>
                </a:lnTo>
                <a:lnTo>
                  <a:pt x="1562430" y="38671"/>
                </a:lnTo>
                <a:lnTo>
                  <a:pt x="1518386" y="52235"/>
                </a:lnTo>
                <a:lnTo>
                  <a:pt x="1475206" y="67703"/>
                </a:lnTo>
                <a:lnTo>
                  <a:pt x="1432941" y="85013"/>
                </a:lnTo>
                <a:lnTo>
                  <a:pt x="1391640" y="104140"/>
                </a:lnTo>
                <a:lnTo>
                  <a:pt x="1351368" y="125018"/>
                </a:lnTo>
                <a:lnTo>
                  <a:pt x="1312151" y="147599"/>
                </a:lnTo>
                <a:lnTo>
                  <a:pt x="1274064" y="171843"/>
                </a:lnTo>
                <a:lnTo>
                  <a:pt x="1237119" y="197688"/>
                </a:lnTo>
                <a:lnTo>
                  <a:pt x="1201407" y="225082"/>
                </a:lnTo>
                <a:lnTo>
                  <a:pt x="1166952" y="254000"/>
                </a:lnTo>
                <a:lnTo>
                  <a:pt x="1133805" y="284378"/>
                </a:lnTo>
                <a:lnTo>
                  <a:pt x="1102017" y="316153"/>
                </a:lnTo>
                <a:lnTo>
                  <a:pt x="1071651" y="349300"/>
                </a:lnTo>
                <a:lnTo>
                  <a:pt x="1042733" y="383755"/>
                </a:lnTo>
                <a:lnTo>
                  <a:pt x="1015326" y="419481"/>
                </a:lnTo>
                <a:lnTo>
                  <a:pt x="989482" y="456412"/>
                </a:lnTo>
                <a:lnTo>
                  <a:pt x="965250" y="494499"/>
                </a:lnTo>
                <a:lnTo>
                  <a:pt x="942670" y="533717"/>
                </a:lnTo>
                <a:lnTo>
                  <a:pt x="921791" y="574001"/>
                </a:lnTo>
                <a:lnTo>
                  <a:pt x="902665" y="615289"/>
                </a:lnTo>
                <a:lnTo>
                  <a:pt x="885342" y="657555"/>
                </a:lnTo>
                <a:lnTo>
                  <a:pt x="869886" y="700735"/>
                </a:lnTo>
                <a:lnTo>
                  <a:pt x="856322" y="744778"/>
                </a:lnTo>
                <a:lnTo>
                  <a:pt x="844702" y="789660"/>
                </a:lnTo>
                <a:lnTo>
                  <a:pt x="835101" y="835291"/>
                </a:lnTo>
                <a:lnTo>
                  <a:pt x="827532" y="881659"/>
                </a:lnTo>
                <a:lnTo>
                  <a:pt x="822071" y="928687"/>
                </a:lnTo>
                <a:lnTo>
                  <a:pt x="818769" y="976350"/>
                </a:lnTo>
                <a:lnTo>
                  <a:pt x="817651" y="1024623"/>
                </a:lnTo>
                <a:lnTo>
                  <a:pt x="818769" y="1072819"/>
                </a:lnTo>
                <a:lnTo>
                  <a:pt x="822071" y="1120470"/>
                </a:lnTo>
                <a:lnTo>
                  <a:pt x="827532" y="1167511"/>
                </a:lnTo>
                <a:lnTo>
                  <a:pt x="835101" y="1213866"/>
                </a:lnTo>
                <a:lnTo>
                  <a:pt x="844702" y="1259509"/>
                </a:lnTo>
                <a:lnTo>
                  <a:pt x="856322" y="1304378"/>
                </a:lnTo>
                <a:lnTo>
                  <a:pt x="869886" y="1348435"/>
                </a:lnTo>
                <a:lnTo>
                  <a:pt x="885342" y="1391615"/>
                </a:lnTo>
                <a:lnTo>
                  <a:pt x="902665" y="1433868"/>
                </a:lnTo>
                <a:lnTo>
                  <a:pt x="921791" y="1475168"/>
                </a:lnTo>
                <a:lnTo>
                  <a:pt x="942670" y="1515452"/>
                </a:lnTo>
                <a:lnTo>
                  <a:pt x="965250" y="1554657"/>
                </a:lnTo>
                <a:lnTo>
                  <a:pt x="966177" y="1556118"/>
                </a:lnTo>
                <a:lnTo>
                  <a:pt x="0" y="1556118"/>
                </a:lnTo>
                <a:lnTo>
                  <a:pt x="0" y="5121834"/>
                </a:lnTo>
                <a:lnTo>
                  <a:pt x="3383115" y="5121834"/>
                </a:lnTo>
                <a:lnTo>
                  <a:pt x="3383115" y="155611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67067" y="3955601"/>
            <a:ext cx="546735" cy="546735"/>
          </a:xfrm>
          <a:custGeom>
            <a:avLst/>
            <a:gdLst/>
            <a:ahLst/>
            <a:cxnLst/>
            <a:rect l="l" t="t" r="r" b="b"/>
            <a:pathLst>
              <a:path w="546735" h="546735">
                <a:moveTo>
                  <a:pt x="273333" y="546665"/>
                </a:moveTo>
                <a:lnTo>
                  <a:pt x="224200" y="542262"/>
                </a:lnTo>
                <a:lnTo>
                  <a:pt x="177958" y="529565"/>
                </a:lnTo>
                <a:lnTo>
                  <a:pt x="135376" y="509347"/>
                </a:lnTo>
                <a:lnTo>
                  <a:pt x="97227" y="482381"/>
                </a:lnTo>
                <a:lnTo>
                  <a:pt x="64284" y="449437"/>
                </a:lnTo>
                <a:lnTo>
                  <a:pt x="37317" y="411289"/>
                </a:lnTo>
                <a:lnTo>
                  <a:pt x="17100" y="368707"/>
                </a:lnTo>
                <a:lnTo>
                  <a:pt x="4403" y="322464"/>
                </a:lnTo>
                <a:lnTo>
                  <a:pt x="0" y="273332"/>
                </a:lnTo>
                <a:lnTo>
                  <a:pt x="4403" y="224200"/>
                </a:lnTo>
                <a:lnTo>
                  <a:pt x="17100" y="177958"/>
                </a:lnTo>
                <a:lnTo>
                  <a:pt x="37317" y="135376"/>
                </a:lnTo>
                <a:lnTo>
                  <a:pt x="64284" y="97228"/>
                </a:lnTo>
                <a:lnTo>
                  <a:pt x="97227" y="64284"/>
                </a:lnTo>
                <a:lnTo>
                  <a:pt x="135376" y="37317"/>
                </a:lnTo>
                <a:lnTo>
                  <a:pt x="177958" y="17100"/>
                </a:lnTo>
                <a:lnTo>
                  <a:pt x="224200" y="4403"/>
                </a:lnTo>
                <a:lnTo>
                  <a:pt x="273332" y="0"/>
                </a:lnTo>
                <a:lnTo>
                  <a:pt x="322464" y="4403"/>
                </a:lnTo>
                <a:lnTo>
                  <a:pt x="368707" y="17100"/>
                </a:lnTo>
                <a:lnTo>
                  <a:pt x="411289" y="37317"/>
                </a:lnTo>
                <a:lnTo>
                  <a:pt x="449437" y="64284"/>
                </a:lnTo>
                <a:lnTo>
                  <a:pt x="482381" y="97228"/>
                </a:lnTo>
                <a:lnTo>
                  <a:pt x="509347" y="135376"/>
                </a:lnTo>
                <a:lnTo>
                  <a:pt x="529565" y="177958"/>
                </a:lnTo>
                <a:lnTo>
                  <a:pt x="542261" y="224200"/>
                </a:lnTo>
                <a:lnTo>
                  <a:pt x="546665" y="273333"/>
                </a:lnTo>
                <a:lnTo>
                  <a:pt x="542261" y="322464"/>
                </a:lnTo>
                <a:lnTo>
                  <a:pt x="529565" y="368707"/>
                </a:lnTo>
                <a:lnTo>
                  <a:pt x="509347" y="411289"/>
                </a:lnTo>
                <a:lnTo>
                  <a:pt x="482381" y="449437"/>
                </a:lnTo>
                <a:lnTo>
                  <a:pt x="449437" y="482381"/>
                </a:lnTo>
                <a:lnTo>
                  <a:pt x="411289" y="509347"/>
                </a:lnTo>
                <a:lnTo>
                  <a:pt x="368707" y="529565"/>
                </a:lnTo>
                <a:lnTo>
                  <a:pt x="322464" y="542262"/>
                </a:lnTo>
                <a:lnTo>
                  <a:pt x="273333" y="546665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5711" y="5405997"/>
            <a:ext cx="3512820" cy="1797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090" marR="77470" indent="210185">
              <a:lnSpc>
                <a:spcPct val="113999"/>
              </a:lnSpc>
              <a:spcBef>
                <a:spcPts val="95"/>
              </a:spcBef>
            </a:pPr>
            <a:r>
              <a:rPr sz="1700" spc="135" dirty="0">
                <a:solidFill>
                  <a:srgbClr val="FFFAFA"/>
                </a:solidFill>
                <a:latin typeface="Trebuchet MS"/>
                <a:cs typeface="Trebuchet MS"/>
              </a:rPr>
              <a:t>The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rebuchet MS"/>
                <a:cs typeface="Trebuchet MS"/>
              </a:rPr>
              <a:t>IBM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Cognos </a:t>
            </a:r>
            <a:r>
              <a:rPr sz="1700" spc="145" dirty="0">
                <a:solidFill>
                  <a:srgbClr val="FFFAFA"/>
                </a:solidFill>
                <a:latin typeface="Trebuchet MS"/>
                <a:cs typeface="Trebuchet MS"/>
              </a:rPr>
              <a:t>tool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rebuchet MS"/>
                <a:cs typeface="Trebuchet MS"/>
              </a:rPr>
              <a:t>was </a:t>
            </a:r>
            <a:r>
              <a:rPr sz="1700" spc="19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335" dirty="0">
                <a:solidFill>
                  <a:srgbClr val="FFFAFA"/>
                </a:solidFill>
                <a:latin typeface="Trebuchet MS"/>
                <a:cs typeface="Trebuchet MS"/>
              </a:rPr>
              <a:t>s</a:t>
            </a:r>
            <a:r>
              <a:rPr sz="1700" spc="215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1700" spc="45" dirty="0">
                <a:solidFill>
                  <a:srgbClr val="FFFAFA"/>
                </a:solidFill>
                <a:latin typeface="Trebuchet MS"/>
                <a:cs typeface="Trebuchet MS"/>
              </a:rPr>
              <a:t>l</a:t>
            </a:r>
            <a:r>
              <a:rPr sz="1700" spc="215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1700" spc="305" dirty="0">
                <a:solidFill>
                  <a:srgbClr val="FFFAFA"/>
                </a:solidFill>
                <a:latin typeface="Trebuchet MS"/>
                <a:cs typeface="Trebuchet MS"/>
              </a:rPr>
              <a:t>c</a:t>
            </a:r>
            <a:r>
              <a:rPr sz="1700" spc="155" dirty="0">
                <a:solidFill>
                  <a:srgbClr val="FFFAFA"/>
                </a:solidFill>
                <a:latin typeface="Trebuchet MS"/>
                <a:cs typeface="Trebuchet MS"/>
              </a:rPr>
              <a:t>t</a:t>
            </a:r>
            <a:r>
              <a:rPr sz="1700" spc="215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1700" spc="130" dirty="0">
                <a:solidFill>
                  <a:srgbClr val="FFFAFA"/>
                </a:solidFill>
                <a:latin typeface="Trebuchet MS"/>
                <a:cs typeface="Trebuchet MS"/>
              </a:rPr>
              <a:t>d</a:t>
            </a:r>
            <a:r>
              <a:rPr sz="17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23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10" dirty="0">
                <a:solidFill>
                  <a:srgbClr val="FFFAFA"/>
                </a:solidFill>
                <a:latin typeface="Trebuchet MS"/>
                <a:cs typeface="Trebuchet MS"/>
              </a:rPr>
              <a:t>f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o</a:t>
            </a:r>
            <a:r>
              <a:rPr sz="1700" spc="-40" dirty="0">
                <a:solidFill>
                  <a:srgbClr val="FFFAFA"/>
                </a:solidFill>
                <a:latin typeface="Trebuchet MS"/>
                <a:cs typeface="Trebuchet MS"/>
              </a:rPr>
              <a:t>r</a:t>
            </a:r>
            <a:r>
              <a:rPr sz="17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23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75" dirty="0">
                <a:solidFill>
                  <a:srgbClr val="FFFAFA"/>
                </a:solidFill>
                <a:latin typeface="Trebuchet MS"/>
                <a:cs typeface="Trebuchet MS"/>
              </a:rPr>
              <a:t>i</a:t>
            </a:r>
            <a:r>
              <a:rPr sz="1700" spc="-34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55" dirty="0">
                <a:solidFill>
                  <a:srgbClr val="FFFAFA"/>
                </a:solidFill>
                <a:latin typeface="Trebuchet MS"/>
                <a:cs typeface="Trebuchet MS"/>
              </a:rPr>
              <a:t>t</a:t>
            </a:r>
            <a:r>
              <a:rPr sz="1700" spc="170" dirty="0">
                <a:solidFill>
                  <a:srgbClr val="FFFAFA"/>
                </a:solidFill>
                <a:latin typeface="Trebuchet MS"/>
                <a:cs typeface="Trebuchet MS"/>
              </a:rPr>
              <a:t>s</a:t>
            </a:r>
            <a:r>
              <a:rPr sz="17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23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25" dirty="0">
                <a:solidFill>
                  <a:srgbClr val="FFFAFA"/>
                </a:solidFill>
                <a:latin typeface="Trebuchet MS"/>
                <a:cs typeface="Trebuchet MS"/>
              </a:rPr>
              <a:t>r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o</a:t>
            </a:r>
            <a:r>
              <a:rPr sz="1700" spc="295" dirty="0">
                <a:solidFill>
                  <a:srgbClr val="FFFAFA"/>
                </a:solidFill>
                <a:latin typeface="Trebuchet MS"/>
                <a:cs typeface="Trebuchet MS"/>
              </a:rPr>
              <a:t>b</a:t>
            </a:r>
            <a:r>
              <a:rPr sz="1700" spc="220" dirty="0">
                <a:solidFill>
                  <a:srgbClr val="FFFAFA"/>
                </a:solidFill>
                <a:latin typeface="Trebuchet MS"/>
                <a:cs typeface="Trebuchet MS"/>
              </a:rPr>
              <a:t>u</a:t>
            </a:r>
            <a:r>
              <a:rPr sz="1700" spc="335" dirty="0">
                <a:solidFill>
                  <a:srgbClr val="FFFAFA"/>
                </a:solidFill>
                <a:latin typeface="Trebuchet MS"/>
                <a:cs typeface="Trebuchet MS"/>
              </a:rPr>
              <a:t>s</a:t>
            </a:r>
            <a:r>
              <a:rPr sz="1700" spc="-10" dirty="0">
                <a:solidFill>
                  <a:srgbClr val="FFFAFA"/>
                </a:solidFill>
                <a:latin typeface="Trebuchet MS"/>
                <a:cs typeface="Trebuchet MS"/>
              </a:rPr>
              <a:t>t</a:t>
            </a:r>
            <a:r>
              <a:rPr sz="17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23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95" dirty="0">
                <a:solidFill>
                  <a:srgbClr val="FFFAFA"/>
                </a:solidFill>
                <a:latin typeface="Trebuchet MS"/>
                <a:cs typeface="Trebuchet MS"/>
              </a:rPr>
              <a:t>d</a:t>
            </a:r>
            <a:r>
              <a:rPr sz="1700" spc="200" dirty="0">
                <a:solidFill>
                  <a:srgbClr val="FFFAFA"/>
                </a:solidFill>
                <a:latin typeface="Trebuchet MS"/>
                <a:cs typeface="Trebuchet MS"/>
              </a:rPr>
              <a:t>a</a:t>
            </a:r>
            <a:r>
              <a:rPr sz="1700" spc="155" dirty="0">
                <a:solidFill>
                  <a:srgbClr val="FFFAFA"/>
                </a:solidFill>
                <a:latin typeface="Trebuchet MS"/>
                <a:cs typeface="Trebuchet MS"/>
              </a:rPr>
              <a:t>t</a:t>
            </a:r>
            <a:r>
              <a:rPr sz="1700" spc="35" dirty="0">
                <a:solidFill>
                  <a:srgbClr val="FFFAFA"/>
                </a:solidFill>
                <a:latin typeface="Trebuchet MS"/>
                <a:cs typeface="Trebuchet MS"/>
              </a:rPr>
              <a:t>a</a:t>
            </a:r>
            <a:endParaRPr sz="1700" dirty="0">
              <a:latin typeface="Trebuchet MS"/>
              <a:cs typeface="Trebuchet MS"/>
            </a:endParaRPr>
          </a:p>
          <a:p>
            <a:pPr marL="232410">
              <a:lnSpc>
                <a:spcPct val="100000"/>
              </a:lnSpc>
              <a:spcBef>
                <a:spcPts val="284"/>
              </a:spcBef>
            </a:pPr>
            <a:r>
              <a:rPr sz="1700" spc="160" dirty="0">
                <a:solidFill>
                  <a:srgbClr val="FFFAFA"/>
                </a:solidFill>
                <a:latin typeface="Trebuchet MS"/>
                <a:cs typeface="Trebuchet MS"/>
              </a:rPr>
              <a:t>visualization</a:t>
            </a:r>
            <a:r>
              <a:rPr sz="1700" spc="28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55" dirty="0">
                <a:solidFill>
                  <a:srgbClr val="FFFAFA"/>
                </a:solidFill>
                <a:latin typeface="Trebuchet MS"/>
                <a:cs typeface="Trebuchet MS"/>
              </a:rPr>
              <a:t>capabilities.</a:t>
            </a:r>
            <a:endParaRPr sz="1700" dirty="0">
              <a:latin typeface="Trebuchet MS"/>
              <a:cs typeface="Trebuchet MS"/>
            </a:endParaRPr>
          </a:p>
          <a:p>
            <a:pPr marL="687070" marR="38735" indent="-640715">
              <a:lnSpc>
                <a:spcPct val="113999"/>
              </a:lnSpc>
            </a:pPr>
            <a:r>
              <a:rPr sz="1700" spc="135" dirty="0">
                <a:solidFill>
                  <a:srgbClr val="FFFAFA"/>
                </a:solidFill>
                <a:latin typeface="Trebuchet MS"/>
                <a:cs typeface="Trebuchet MS"/>
              </a:rPr>
              <a:t>The</a:t>
            </a:r>
            <a:r>
              <a:rPr sz="1700" spc="26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45" dirty="0">
                <a:solidFill>
                  <a:srgbClr val="FFFAFA"/>
                </a:solidFill>
                <a:latin typeface="Trebuchet MS"/>
                <a:cs typeface="Trebuchet MS"/>
              </a:rPr>
              <a:t>tool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rebuchet MS"/>
                <a:cs typeface="Trebuchet MS"/>
              </a:rPr>
              <a:t>was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5" dirty="0">
                <a:solidFill>
                  <a:srgbClr val="FFFAFA"/>
                </a:solidFill>
                <a:latin typeface="Trebuchet MS"/>
                <a:cs typeface="Trebuchet MS"/>
              </a:rPr>
              <a:t>configured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and </a:t>
            </a:r>
            <a:r>
              <a:rPr sz="1700" spc="-5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00" dirty="0">
                <a:solidFill>
                  <a:srgbClr val="FFFAFA"/>
                </a:solidFill>
                <a:latin typeface="Trebuchet MS"/>
                <a:cs typeface="Trebuchet MS"/>
              </a:rPr>
              <a:t>prepared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14" dirty="0">
                <a:solidFill>
                  <a:srgbClr val="FFFAFA"/>
                </a:solidFill>
                <a:latin typeface="Trebuchet MS"/>
                <a:cs typeface="Trebuchet MS"/>
              </a:rPr>
              <a:t>for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75" dirty="0">
                <a:solidFill>
                  <a:srgbClr val="FFFAFA"/>
                </a:solidFill>
                <a:latin typeface="Trebuchet MS"/>
                <a:cs typeface="Trebuchet MS"/>
              </a:rPr>
              <a:t>data</a:t>
            </a:r>
            <a:endParaRPr sz="17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sz="1700" spc="165" dirty="0">
                <a:solidFill>
                  <a:srgbClr val="FFFAFA"/>
                </a:solidFill>
                <a:latin typeface="Trebuchet MS"/>
                <a:cs typeface="Trebuchet MS"/>
              </a:rPr>
              <a:t>integration</a:t>
            </a:r>
            <a:r>
              <a:rPr sz="1700" spc="28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and</a:t>
            </a:r>
            <a:r>
              <a:rPr sz="1700" spc="28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40" dirty="0">
                <a:solidFill>
                  <a:srgbClr val="FFFAFA"/>
                </a:solidFill>
                <a:latin typeface="Trebuchet MS"/>
                <a:cs typeface="Trebuchet MS"/>
              </a:rPr>
              <a:t>visualization.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55133" y="5468168"/>
            <a:ext cx="3390265" cy="1501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9375" algn="ctr">
              <a:lnSpc>
                <a:spcPct val="113999"/>
              </a:lnSpc>
              <a:spcBef>
                <a:spcPts val="95"/>
              </a:spcBef>
            </a:pP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Using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rebuchet MS"/>
                <a:cs typeface="Trebuchet MS"/>
              </a:rPr>
              <a:t>IBM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04" dirty="0">
                <a:solidFill>
                  <a:srgbClr val="FFFAFA"/>
                </a:solidFill>
                <a:latin typeface="Trebuchet MS"/>
                <a:cs typeface="Trebuchet MS"/>
              </a:rPr>
              <a:t>Cognos,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various </a:t>
            </a:r>
            <a:r>
              <a:rPr sz="1700" spc="19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25" dirty="0">
                <a:solidFill>
                  <a:srgbClr val="FFFAFA"/>
                </a:solidFill>
                <a:latin typeface="Trebuchet MS"/>
                <a:cs typeface="Trebuchet MS"/>
              </a:rPr>
              <a:t>types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05" dirty="0">
                <a:solidFill>
                  <a:srgbClr val="FFFAFA"/>
                </a:solidFill>
                <a:latin typeface="Trebuchet MS"/>
                <a:cs typeface="Trebuchet MS"/>
              </a:rPr>
              <a:t>of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75" dirty="0">
                <a:solidFill>
                  <a:srgbClr val="FFFAFA"/>
                </a:solidFill>
                <a:latin typeface="Trebuchet MS"/>
                <a:cs typeface="Trebuchet MS"/>
              </a:rPr>
              <a:t>visualizations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45" dirty="0">
                <a:solidFill>
                  <a:srgbClr val="FFFAFA"/>
                </a:solidFill>
                <a:latin typeface="Trebuchet MS"/>
                <a:cs typeface="Trebuchet MS"/>
              </a:rPr>
              <a:t>were </a:t>
            </a:r>
            <a:r>
              <a:rPr sz="1700" spc="-5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5" dirty="0">
                <a:solidFill>
                  <a:srgbClr val="FFFAFA"/>
                </a:solidFill>
                <a:latin typeface="Trebuchet MS"/>
                <a:cs typeface="Trebuchet MS"/>
              </a:rPr>
              <a:t>created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30" dirty="0">
                <a:solidFill>
                  <a:srgbClr val="FFFAFA"/>
                </a:solidFill>
                <a:latin typeface="Trebuchet MS"/>
                <a:cs typeface="Trebuchet MS"/>
              </a:rPr>
              <a:t>to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5" dirty="0">
                <a:solidFill>
                  <a:srgbClr val="FFFAFA"/>
                </a:solidFill>
                <a:latin typeface="Trebuchet MS"/>
                <a:cs typeface="Trebuchet MS"/>
              </a:rPr>
              <a:t>represent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40" dirty="0">
                <a:solidFill>
                  <a:srgbClr val="FFFAFA"/>
                </a:solidFill>
                <a:latin typeface="Trebuchet MS"/>
                <a:cs typeface="Trebuchet MS"/>
              </a:rPr>
              <a:t>the</a:t>
            </a:r>
            <a:endParaRPr sz="1700">
              <a:latin typeface="Trebuchet MS"/>
              <a:cs typeface="Trebuchet MS"/>
            </a:endParaRPr>
          </a:p>
          <a:p>
            <a:pPr marL="604520" marR="676275" indent="205740">
              <a:lnSpc>
                <a:spcPct val="113999"/>
              </a:lnSpc>
            </a:pPr>
            <a:r>
              <a:rPr sz="1700" spc="235" dirty="0">
                <a:solidFill>
                  <a:srgbClr val="FFFAFA"/>
                </a:solidFill>
                <a:latin typeface="Trebuchet MS"/>
                <a:cs typeface="Trebuchet MS"/>
              </a:rPr>
              <a:t>COVID-19</a:t>
            </a:r>
            <a:r>
              <a:rPr sz="1700" spc="24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75" dirty="0">
                <a:solidFill>
                  <a:srgbClr val="FFFAFA"/>
                </a:solidFill>
                <a:latin typeface="Trebuchet MS"/>
                <a:cs typeface="Trebuchet MS"/>
              </a:rPr>
              <a:t>data </a:t>
            </a:r>
            <a:r>
              <a:rPr sz="1700" spc="18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rebuchet MS"/>
                <a:cs typeface="Trebuchet MS"/>
              </a:rPr>
              <a:t>comprehensively.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0700" y="7842266"/>
            <a:ext cx="3549650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70" dirty="0">
                <a:solidFill>
                  <a:srgbClr val="FDFAFA"/>
                </a:solidFill>
                <a:latin typeface="Trebuchet MS"/>
                <a:cs typeface="Trebuchet MS"/>
              </a:rPr>
              <a:t>IBM</a:t>
            </a:r>
            <a:r>
              <a:rPr sz="3050" spc="34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DFAFA"/>
                </a:solidFill>
                <a:latin typeface="Trebuchet MS"/>
                <a:cs typeface="Trebuchet MS"/>
              </a:rPr>
              <a:t>COGNOS</a:t>
            </a:r>
            <a:r>
              <a:rPr sz="3050" spc="350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DFAFA"/>
                </a:solidFill>
                <a:latin typeface="Trebuchet MS"/>
                <a:cs typeface="Trebuchet MS"/>
              </a:rPr>
              <a:t>SETUP: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39474" y="5615806"/>
            <a:ext cx="2819400" cy="911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 marR="5080" indent="-250825">
              <a:lnSpc>
                <a:spcPct val="113999"/>
              </a:lnSpc>
              <a:spcBef>
                <a:spcPts val="95"/>
              </a:spcBef>
            </a:pPr>
            <a:r>
              <a:rPr sz="1700" spc="204" dirty="0">
                <a:solidFill>
                  <a:srgbClr val="FFFAFA"/>
                </a:solidFill>
                <a:latin typeface="Trebuchet MS"/>
                <a:cs typeface="Trebuchet MS"/>
              </a:rPr>
              <a:t>Showing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00" dirty="0">
                <a:solidFill>
                  <a:srgbClr val="FFFAFA"/>
                </a:solidFill>
                <a:latin typeface="Trebuchet MS"/>
                <a:cs typeface="Trebuchet MS"/>
              </a:rPr>
              <a:t>trends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70" dirty="0">
                <a:solidFill>
                  <a:srgbClr val="FFFAFA"/>
                </a:solidFill>
                <a:latin typeface="Trebuchet MS"/>
                <a:cs typeface="Trebuchet MS"/>
              </a:rPr>
              <a:t>in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50" dirty="0">
                <a:solidFill>
                  <a:srgbClr val="FFFAFA"/>
                </a:solidFill>
                <a:latin typeface="Trebuchet MS"/>
                <a:cs typeface="Trebuchet MS"/>
              </a:rPr>
              <a:t>daily </a:t>
            </a:r>
            <a:r>
              <a:rPr sz="1700" spc="-5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0" dirty="0">
                <a:solidFill>
                  <a:srgbClr val="FFFAFA"/>
                </a:solidFill>
                <a:latin typeface="Trebuchet MS"/>
                <a:cs typeface="Trebuchet MS"/>
              </a:rPr>
              <a:t>cases,</a:t>
            </a:r>
            <a:r>
              <a:rPr sz="1700" spc="26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60" dirty="0">
                <a:solidFill>
                  <a:srgbClr val="FFFAFA"/>
                </a:solidFill>
                <a:latin typeface="Trebuchet MS"/>
                <a:cs typeface="Trebuchet MS"/>
              </a:rPr>
              <a:t>deaths,</a:t>
            </a:r>
            <a:r>
              <a:rPr sz="1700" spc="26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and</a:t>
            </a:r>
            <a:endParaRPr sz="170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  <a:spcBef>
                <a:spcPts val="284"/>
              </a:spcBef>
            </a:pPr>
            <a:r>
              <a:rPr sz="1700" spc="125" dirty="0">
                <a:solidFill>
                  <a:srgbClr val="FFFAFA"/>
                </a:solidFill>
                <a:latin typeface="Trebuchet MS"/>
                <a:cs typeface="Trebuchet MS"/>
              </a:rPr>
              <a:t>r</a:t>
            </a:r>
            <a:r>
              <a:rPr sz="1700" spc="215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1700" spc="305" dirty="0">
                <a:solidFill>
                  <a:srgbClr val="FFFAFA"/>
                </a:solidFill>
                <a:latin typeface="Trebuchet MS"/>
                <a:cs typeface="Trebuchet MS"/>
              </a:rPr>
              <a:t>c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o</a:t>
            </a:r>
            <a:r>
              <a:rPr sz="1700" spc="229" dirty="0">
                <a:solidFill>
                  <a:srgbClr val="FFFAFA"/>
                </a:solidFill>
                <a:latin typeface="Trebuchet MS"/>
                <a:cs typeface="Trebuchet MS"/>
              </a:rPr>
              <a:t>v</a:t>
            </a:r>
            <a:r>
              <a:rPr sz="1700" spc="215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1700" spc="125" dirty="0">
                <a:solidFill>
                  <a:srgbClr val="FFFAFA"/>
                </a:solidFill>
                <a:latin typeface="Trebuchet MS"/>
                <a:cs typeface="Trebuchet MS"/>
              </a:rPr>
              <a:t>r</a:t>
            </a:r>
            <a:r>
              <a:rPr sz="1700" spc="90" dirty="0">
                <a:solidFill>
                  <a:srgbClr val="FFFAFA"/>
                </a:solidFill>
                <a:latin typeface="Trebuchet MS"/>
                <a:cs typeface="Trebuchet MS"/>
              </a:rPr>
              <a:t>i</a:t>
            </a:r>
            <a:r>
              <a:rPr sz="1700" spc="215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1700" spc="170" dirty="0">
                <a:solidFill>
                  <a:srgbClr val="FFFAFA"/>
                </a:solidFill>
                <a:latin typeface="Trebuchet MS"/>
                <a:cs typeface="Trebuchet MS"/>
              </a:rPr>
              <a:t>s</a:t>
            </a:r>
            <a:r>
              <a:rPr sz="17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23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o</a:t>
            </a:r>
            <a:r>
              <a:rPr sz="1700" spc="229" dirty="0">
                <a:solidFill>
                  <a:srgbClr val="FFFAFA"/>
                </a:solidFill>
                <a:latin typeface="Trebuchet MS"/>
                <a:cs typeface="Trebuchet MS"/>
              </a:rPr>
              <a:t>v</a:t>
            </a:r>
            <a:r>
              <a:rPr sz="1700" spc="215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1700" spc="-40" dirty="0">
                <a:solidFill>
                  <a:srgbClr val="FFFAFA"/>
                </a:solidFill>
                <a:latin typeface="Trebuchet MS"/>
                <a:cs typeface="Trebuchet MS"/>
              </a:rPr>
              <a:t>r</a:t>
            </a:r>
            <a:r>
              <a:rPr sz="17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23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AFA"/>
                </a:solidFill>
                <a:latin typeface="Trebuchet MS"/>
                <a:cs typeface="Trebuchet MS"/>
              </a:rPr>
              <a:t>t</a:t>
            </a:r>
            <a:r>
              <a:rPr sz="1700" spc="-34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90" dirty="0">
                <a:solidFill>
                  <a:srgbClr val="FFFAFA"/>
                </a:solidFill>
                <a:latin typeface="Trebuchet MS"/>
                <a:cs typeface="Trebuchet MS"/>
              </a:rPr>
              <a:t>i</a:t>
            </a:r>
            <a:r>
              <a:rPr sz="1700" spc="295" dirty="0">
                <a:solidFill>
                  <a:srgbClr val="FFFAFA"/>
                </a:solidFill>
                <a:latin typeface="Trebuchet MS"/>
                <a:cs typeface="Trebuchet MS"/>
              </a:rPr>
              <a:t>m</a:t>
            </a:r>
            <a:r>
              <a:rPr sz="1700" spc="215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1700" spc="-290" dirty="0">
                <a:solidFill>
                  <a:srgbClr val="FFFAFA"/>
                </a:solidFill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21515" y="7998375"/>
            <a:ext cx="156273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950" spc="-30" dirty="0">
                <a:solidFill>
                  <a:srgbClr val="FDFAFA"/>
                </a:solidFill>
                <a:latin typeface="Trebuchet MS"/>
                <a:cs typeface="Trebuchet MS"/>
              </a:rPr>
              <a:t>LINE</a:t>
            </a:r>
            <a:r>
              <a:rPr sz="1950" spc="19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1950" spc="-5" dirty="0">
                <a:solidFill>
                  <a:srgbClr val="FDFAFA"/>
                </a:solidFill>
                <a:latin typeface="Trebuchet MS"/>
                <a:cs typeface="Trebuchet MS"/>
              </a:rPr>
              <a:t>GRAPHS: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088922" y="5623993"/>
            <a:ext cx="3062605" cy="15621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315"/>
              </a:spcBef>
            </a:pPr>
            <a:r>
              <a:rPr sz="1500" spc="155" dirty="0">
                <a:solidFill>
                  <a:srgbClr val="FFFAFA"/>
                </a:solidFill>
                <a:latin typeface="Trebuchet MS"/>
                <a:cs typeface="Trebuchet MS"/>
              </a:rPr>
              <a:t>IBM</a:t>
            </a:r>
            <a:r>
              <a:rPr sz="1500" spc="21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215" dirty="0">
                <a:solidFill>
                  <a:srgbClr val="FFFAFA"/>
                </a:solidFill>
                <a:latin typeface="Trebuchet MS"/>
                <a:cs typeface="Trebuchet MS"/>
              </a:rPr>
              <a:t>Cognos </a:t>
            </a:r>
            <a:r>
              <a:rPr sz="1500" spc="125" dirty="0">
                <a:solidFill>
                  <a:srgbClr val="FFFAFA"/>
                </a:solidFill>
                <a:latin typeface="Trebuchet MS"/>
                <a:cs typeface="Trebuchet MS"/>
              </a:rPr>
              <a:t>allowed</a:t>
            </a:r>
            <a:r>
              <a:rPr sz="1500" spc="21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90" dirty="0">
                <a:solidFill>
                  <a:srgbClr val="FFFAFA"/>
                </a:solidFill>
                <a:latin typeface="Trebuchet MS"/>
                <a:cs typeface="Trebuchet MS"/>
              </a:rPr>
              <a:t>for</a:t>
            </a:r>
            <a:endParaRPr sz="1500">
              <a:latin typeface="Trebuchet MS"/>
              <a:cs typeface="Trebuchet MS"/>
            </a:endParaRPr>
          </a:p>
          <a:p>
            <a:pPr marR="5080" algn="ctr">
              <a:lnSpc>
                <a:spcPct val="112000"/>
              </a:lnSpc>
            </a:pPr>
            <a:r>
              <a:rPr sz="1500" spc="135" dirty="0">
                <a:solidFill>
                  <a:srgbClr val="FFFAFA"/>
                </a:solidFill>
                <a:latin typeface="Trebuchet MS"/>
                <a:cs typeface="Trebuchet MS"/>
              </a:rPr>
              <a:t>interactive</a:t>
            </a:r>
            <a:r>
              <a:rPr sz="1500" spc="20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25" dirty="0">
                <a:solidFill>
                  <a:srgbClr val="FFFAFA"/>
                </a:solidFill>
                <a:latin typeface="Trebuchet MS"/>
                <a:cs typeface="Trebuchet MS"/>
              </a:rPr>
              <a:t>analysis,</a:t>
            </a:r>
            <a:r>
              <a:rPr sz="1500" spc="20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40" dirty="0">
                <a:solidFill>
                  <a:srgbClr val="FFFAFA"/>
                </a:solidFill>
                <a:latin typeface="Trebuchet MS"/>
                <a:cs typeface="Trebuchet MS"/>
              </a:rPr>
              <a:t>enabling </a:t>
            </a:r>
            <a:r>
              <a:rPr sz="1500" spc="-43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75" dirty="0">
                <a:solidFill>
                  <a:srgbClr val="FFFAFA"/>
                </a:solidFill>
                <a:latin typeface="Trebuchet MS"/>
                <a:cs typeface="Trebuchet MS"/>
              </a:rPr>
              <a:t>users</a:t>
            </a:r>
            <a:r>
              <a:rPr sz="1500" spc="22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00" dirty="0">
                <a:solidFill>
                  <a:srgbClr val="FFFAFA"/>
                </a:solidFill>
                <a:latin typeface="Trebuchet MS"/>
                <a:cs typeface="Trebuchet MS"/>
              </a:rPr>
              <a:t>to</a:t>
            </a:r>
            <a:r>
              <a:rPr sz="1500" spc="22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FFFAFA"/>
                </a:solidFill>
                <a:latin typeface="Trebuchet MS"/>
                <a:cs typeface="Trebuchet MS"/>
              </a:rPr>
              <a:t>drill</a:t>
            </a:r>
            <a:r>
              <a:rPr sz="1500" spc="22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FFFAFA"/>
                </a:solidFill>
                <a:latin typeface="Trebuchet MS"/>
                <a:cs typeface="Trebuchet MS"/>
              </a:rPr>
              <a:t>down</a:t>
            </a:r>
            <a:r>
              <a:rPr sz="1500" spc="22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14" dirty="0">
                <a:solidFill>
                  <a:srgbClr val="FFFAFA"/>
                </a:solidFill>
                <a:latin typeface="Trebuchet MS"/>
                <a:cs typeface="Trebuchet MS"/>
              </a:rPr>
              <a:t>into</a:t>
            </a:r>
            <a:endParaRPr sz="1500">
              <a:latin typeface="Trebuchet MS"/>
              <a:cs typeface="Trebuchet MS"/>
            </a:endParaRPr>
          </a:p>
          <a:p>
            <a:pPr marR="5080" algn="ctr">
              <a:lnSpc>
                <a:spcPct val="100000"/>
              </a:lnSpc>
              <a:spcBef>
                <a:spcPts val="219"/>
              </a:spcBef>
            </a:pPr>
            <a:r>
              <a:rPr sz="1500" spc="280" dirty="0">
                <a:solidFill>
                  <a:srgbClr val="FFFAFA"/>
                </a:solidFill>
                <a:latin typeface="Trebuchet MS"/>
                <a:cs typeface="Trebuchet MS"/>
              </a:rPr>
              <a:t>s</a:t>
            </a:r>
            <a:r>
              <a:rPr sz="1500" spc="245" dirty="0">
                <a:solidFill>
                  <a:srgbClr val="FFFAFA"/>
                </a:solidFill>
                <a:latin typeface="Trebuchet MS"/>
                <a:cs typeface="Trebuchet MS"/>
              </a:rPr>
              <a:t>p</a:t>
            </a:r>
            <a:r>
              <a:rPr sz="1500" spc="175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1500" spc="250" dirty="0">
                <a:solidFill>
                  <a:srgbClr val="FFFAFA"/>
                </a:solidFill>
                <a:latin typeface="Trebuchet MS"/>
                <a:cs typeface="Trebuchet MS"/>
              </a:rPr>
              <a:t>c</a:t>
            </a:r>
            <a:r>
              <a:rPr sz="1500" spc="70" dirty="0">
                <a:solidFill>
                  <a:srgbClr val="FFFAFA"/>
                </a:solidFill>
                <a:latin typeface="Trebuchet MS"/>
                <a:cs typeface="Trebuchet MS"/>
              </a:rPr>
              <a:t>i</a:t>
            </a:r>
            <a:r>
              <a:rPr sz="1500" spc="85" dirty="0">
                <a:solidFill>
                  <a:srgbClr val="FFFAFA"/>
                </a:solidFill>
                <a:latin typeface="Trebuchet MS"/>
                <a:cs typeface="Trebuchet MS"/>
              </a:rPr>
              <a:t>f</a:t>
            </a:r>
            <a:r>
              <a:rPr sz="1500" spc="70" dirty="0">
                <a:solidFill>
                  <a:srgbClr val="FFFAFA"/>
                </a:solidFill>
                <a:latin typeface="Trebuchet MS"/>
                <a:cs typeface="Trebuchet MS"/>
              </a:rPr>
              <a:t>i</a:t>
            </a:r>
            <a:r>
              <a:rPr sz="1500" spc="105" dirty="0">
                <a:solidFill>
                  <a:srgbClr val="FFFAFA"/>
                </a:solidFill>
                <a:latin typeface="Trebuchet MS"/>
                <a:cs typeface="Trebuchet MS"/>
              </a:rPr>
              <a:t>c</a:t>
            </a:r>
            <a:r>
              <a:rPr sz="15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-22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245" dirty="0">
                <a:solidFill>
                  <a:srgbClr val="FFFAFA"/>
                </a:solidFill>
                <a:latin typeface="Trebuchet MS"/>
                <a:cs typeface="Trebuchet MS"/>
              </a:rPr>
              <a:t>d</a:t>
            </a:r>
            <a:r>
              <a:rPr sz="1500" spc="165" dirty="0">
                <a:solidFill>
                  <a:srgbClr val="FFFAFA"/>
                </a:solidFill>
                <a:latin typeface="Trebuchet MS"/>
                <a:cs typeface="Trebuchet MS"/>
              </a:rPr>
              <a:t>a</a:t>
            </a:r>
            <a:r>
              <a:rPr sz="1500" spc="125" dirty="0">
                <a:solidFill>
                  <a:srgbClr val="FFFAFA"/>
                </a:solidFill>
                <a:latin typeface="Trebuchet MS"/>
                <a:cs typeface="Trebuchet MS"/>
              </a:rPr>
              <a:t>t</a:t>
            </a:r>
            <a:r>
              <a:rPr sz="1500" spc="20" dirty="0">
                <a:solidFill>
                  <a:srgbClr val="FFFAFA"/>
                </a:solidFill>
                <a:latin typeface="Trebuchet MS"/>
                <a:cs typeface="Trebuchet MS"/>
              </a:rPr>
              <a:t>a</a:t>
            </a:r>
            <a:r>
              <a:rPr sz="15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-22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245" dirty="0">
                <a:solidFill>
                  <a:srgbClr val="FFFAFA"/>
                </a:solidFill>
                <a:latin typeface="Trebuchet MS"/>
                <a:cs typeface="Trebuchet MS"/>
              </a:rPr>
              <a:t>p</a:t>
            </a:r>
            <a:r>
              <a:rPr sz="1500" spc="220" dirty="0">
                <a:solidFill>
                  <a:srgbClr val="FFFAFA"/>
                </a:solidFill>
                <a:latin typeface="Trebuchet MS"/>
                <a:cs typeface="Trebuchet MS"/>
              </a:rPr>
              <a:t>o</a:t>
            </a:r>
            <a:r>
              <a:rPr sz="1500" spc="70" dirty="0">
                <a:solidFill>
                  <a:srgbClr val="FFFAFA"/>
                </a:solidFill>
                <a:latin typeface="Trebuchet MS"/>
                <a:cs typeface="Trebuchet MS"/>
              </a:rPr>
              <a:t>i</a:t>
            </a:r>
            <a:r>
              <a:rPr sz="1500" spc="180" dirty="0">
                <a:solidFill>
                  <a:srgbClr val="FFFAFA"/>
                </a:solidFill>
                <a:latin typeface="Trebuchet MS"/>
                <a:cs typeface="Trebuchet MS"/>
              </a:rPr>
              <a:t>n</a:t>
            </a:r>
            <a:r>
              <a:rPr sz="1500" spc="125" dirty="0">
                <a:solidFill>
                  <a:srgbClr val="FFFAFA"/>
                </a:solidFill>
                <a:latin typeface="Trebuchet MS"/>
                <a:cs typeface="Trebuchet MS"/>
              </a:rPr>
              <a:t>t</a:t>
            </a:r>
            <a:r>
              <a:rPr sz="1500" spc="280" dirty="0">
                <a:solidFill>
                  <a:srgbClr val="FFFAFA"/>
                </a:solidFill>
                <a:latin typeface="Trebuchet MS"/>
                <a:cs typeface="Trebuchet MS"/>
              </a:rPr>
              <a:t>s</a:t>
            </a:r>
            <a:r>
              <a:rPr sz="1500" spc="-285" dirty="0">
                <a:solidFill>
                  <a:srgbClr val="FFFAFA"/>
                </a:solidFill>
                <a:latin typeface="Trebuchet MS"/>
                <a:cs typeface="Trebuchet MS"/>
              </a:rPr>
              <a:t>,</a:t>
            </a:r>
            <a:r>
              <a:rPr sz="15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-22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-60" dirty="0">
                <a:solidFill>
                  <a:srgbClr val="FFFAFA"/>
                </a:solidFill>
                <a:latin typeface="Trebuchet MS"/>
                <a:cs typeface="Trebuchet MS"/>
              </a:rPr>
              <a:t>f</a:t>
            </a:r>
            <a:r>
              <a:rPr sz="1500" spc="-31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-75" dirty="0">
                <a:solidFill>
                  <a:srgbClr val="FFFAFA"/>
                </a:solidFill>
                <a:latin typeface="Trebuchet MS"/>
                <a:cs typeface="Trebuchet MS"/>
              </a:rPr>
              <a:t>i</a:t>
            </a:r>
            <a:r>
              <a:rPr sz="1500" spc="-31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-114" dirty="0">
                <a:solidFill>
                  <a:srgbClr val="FFFAFA"/>
                </a:solidFill>
                <a:latin typeface="Trebuchet MS"/>
                <a:cs typeface="Trebuchet MS"/>
              </a:rPr>
              <a:t>l</a:t>
            </a:r>
            <a:r>
              <a:rPr sz="1500" spc="-31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25" dirty="0">
                <a:solidFill>
                  <a:srgbClr val="FFFAFA"/>
                </a:solidFill>
                <a:latin typeface="Trebuchet MS"/>
                <a:cs typeface="Trebuchet MS"/>
              </a:rPr>
              <a:t>t</a:t>
            </a:r>
            <a:r>
              <a:rPr sz="1500" spc="175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1500" spc="-45" dirty="0">
                <a:solidFill>
                  <a:srgbClr val="FFFAFA"/>
                </a:solidFill>
                <a:latin typeface="Trebuchet MS"/>
                <a:cs typeface="Trebuchet MS"/>
              </a:rPr>
              <a:t>r</a:t>
            </a:r>
            <a:endParaRPr sz="1500">
              <a:latin typeface="Trebuchet MS"/>
              <a:cs typeface="Trebuchet MS"/>
            </a:endParaRPr>
          </a:p>
          <a:p>
            <a:pPr marL="39370" marR="44450" algn="ctr">
              <a:lnSpc>
                <a:spcPct val="112000"/>
              </a:lnSpc>
            </a:pPr>
            <a:r>
              <a:rPr sz="1500" spc="114" dirty="0">
                <a:solidFill>
                  <a:srgbClr val="FFFAFA"/>
                </a:solidFill>
                <a:latin typeface="Trebuchet MS"/>
                <a:cs typeface="Trebuchet MS"/>
              </a:rPr>
              <a:t>information,</a:t>
            </a:r>
            <a:r>
              <a:rPr sz="1500" spc="21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FFFAFA"/>
                </a:solidFill>
                <a:latin typeface="Trebuchet MS"/>
                <a:cs typeface="Trebuchet MS"/>
              </a:rPr>
              <a:t>and</a:t>
            </a:r>
            <a:r>
              <a:rPr sz="1500" spc="21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35" dirty="0">
                <a:solidFill>
                  <a:srgbClr val="FFFAFA"/>
                </a:solidFill>
                <a:latin typeface="Trebuchet MS"/>
                <a:cs typeface="Trebuchet MS"/>
              </a:rPr>
              <a:t>explore</a:t>
            </a:r>
            <a:r>
              <a:rPr sz="1500" spc="21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10" dirty="0">
                <a:solidFill>
                  <a:srgbClr val="FFFAFA"/>
                </a:solidFill>
                <a:latin typeface="Trebuchet MS"/>
                <a:cs typeface="Trebuchet MS"/>
              </a:rPr>
              <a:t>the </a:t>
            </a:r>
            <a:r>
              <a:rPr sz="1500" spc="-43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40" dirty="0">
                <a:solidFill>
                  <a:srgbClr val="FFFAFA"/>
                </a:solidFill>
                <a:latin typeface="Trebuchet MS"/>
                <a:cs typeface="Trebuchet MS"/>
              </a:rPr>
              <a:t>data</a:t>
            </a:r>
            <a:r>
              <a:rPr sz="1500" spc="22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500" spc="130" dirty="0">
                <a:solidFill>
                  <a:srgbClr val="FFFAFA"/>
                </a:solidFill>
                <a:latin typeface="Trebuchet MS"/>
                <a:cs typeface="Trebuchet MS"/>
              </a:rPr>
              <a:t>dynamically.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091739" y="7961689"/>
            <a:ext cx="307086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250" spc="-20" dirty="0">
                <a:solidFill>
                  <a:srgbClr val="FDFAFA"/>
                </a:solidFill>
                <a:latin typeface="Trebuchet MS"/>
                <a:cs typeface="Trebuchet MS"/>
              </a:rPr>
              <a:t>INTERACTIVE</a:t>
            </a:r>
            <a:r>
              <a:rPr sz="2250" spc="22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2250" spc="15" dirty="0">
                <a:solidFill>
                  <a:srgbClr val="FDFAFA"/>
                </a:solidFill>
                <a:latin typeface="Trebuchet MS"/>
                <a:cs typeface="Trebuchet MS"/>
              </a:rPr>
              <a:t>ANALYSIS: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083840" y="3955601"/>
            <a:ext cx="546735" cy="546735"/>
          </a:xfrm>
          <a:custGeom>
            <a:avLst/>
            <a:gdLst/>
            <a:ahLst/>
            <a:cxnLst/>
            <a:rect l="l" t="t" r="r" b="b"/>
            <a:pathLst>
              <a:path w="546734" h="546735">
                <a:moveTo>
                  <a:pt x="273333" y="546665"/>
                </a:moveTo>
                <a:lnTo>
                  <a:pt x="224201" y="542262"/>
                </a:lnTo>
                <a:lnTo>
                  <a:pt x="177958" y="529565"/>
                </a:lnTo>
                <a:lnTo>
                  <a:pt x="135376" y="509347"/>
                </a:lnTo>
                <a:lnTo>
                  <a:pt x="97227" y="482381"/>
                </a:lnTo>
                <a:lnTo>
                  <a:pt x="64284" y="449437"/>
                </a:lnTo>
                <a:lnTo>
                  <a:pt x="37317" y="411289"/>
                </a:lnTo>
                <a:lnTo>
                  <a:pt x="17100" y="368707"/>
                </a:lnTo>
                <a:lnTo>
                  <a:pt x="4403" y="322464"/>
                </a:lnTo>
                <a:lnTo>
                  <a:pt x="0" y="273329"/>
                </a:lnTo>
                <a:lnTo>
                  <a:pt x="4403" y="224200"/>
                </a:lnTo>
                <a:lnTo>
                  <a:pt x="17100" y="177958"/>
                </a:lnTo>
                <a:lnTo>
                  <a:pt x="37317" y="135376"/>
                </a:lnTo>
                <a:lnTo>
                  <a:pt x="64284" y="97228"/>
                </a:lnTo>
                <a:lnTo>
                  <a:pt x="97227" y="64284"/>
                </a:lnTo>
                <a:lnTo>
                  <a:pt x="135376" y="37317"/>
                </a:lnTo>
                <a:lnTo>
                  <a:pt x="177958" y="17100"/>
                </a:lnTo>
                <a:lnTo>
                  <a:pt x="224201" y="4403"/>
                </a:lnTo>
                <a:lnTo>
                  <a:pt x="273333" y="0"/>
                </a:lnTo>
                <a:lnTo>
                  <a:pt x="322464" y="4403"/>
                </a:lnTo>
                <a:lnTo>
                  <a:pt x="368707" y="17100"/>
                </a:lnTo>
                <a:lnTo>
                  <a:pt x="411289" y="37317"/>
                </a:lnTo>
                <a:lnTo>
                  <a:pt x="449437" y="64284"/>
                </a:lnTo>
                <a:lnTo>
                  <a:pt x="482381" y="97228"/>
                </a:lnTo>
                <a:lnTo>
                  <a:pt x="509347" y="135376"/>
                </a:lnTo>
                <a:lnTo>
                  <a:pt x="529565" y="177958"/>
                </a:lnTo>
                <a:lnTo>
                  <a:pt x="542261" y="224200"/>
                </a:lnTo>
                <a:lnTo>
                  <a:pt x="546664" y="273332"/>
                </a:lnTo>
                <a:lnTo>
                  <a:pt x="542261" y="322464"/>
                </a:lnTo>
                <a:lnTo>
                  <a:pt x="529565" y="368707"/>
                </a:lnTo>
                <a:lnTo>
                  <a:pt x="509347" y="411289"/>
                </a:lnTo>
                <a:lnTo>
                  <a:pt x="482381" y="449437"/>
                </a:lnTo>
                <a:lnTo>
                  <a:pt x="449437" y="482381"/>
                </a:lnTo>
                <a:lnTo>
                  <a:pt x="411289" y="509347"/>
                </a:lnTo>
                <a:lnTo>
                  <a:pt x="368707" y="529565"/>
                </a:lnTo>
                <a:lnTo>
                  <a:pt x="322464" y="542262"/>
                </a:lnTo>
                <a:lnTo>
                  <a:pt x="273333" y="546665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807836" y="3955601"/>
            <a:ext cx="546735" cy="546735"/>
          </a:xfrm>
          <a:custGeom>
            <a:avLst/>
            <a:gdLst/>
            <a:ahLst/>
            <a:cxnLst/>
            <a:rect l="l" t="t" r="r" b="b"/>
            <a:pathLst>
              <a:path w="546734" h="546735">
                <a:moveTo>
                  <a:pt x="273333" y="546665"/>
                </a:moveTo>
                <a:lnTo>
                  <a:pt x="224201" y="542262"/>
                </a:lnTo>
                <a:lnTo>
                  <a:pt x="177958" y="529565"/>
                </a:lnTo>
                <a:lnTo>
                  <a:pt x="135376" y="509347"/>
                </a:lnTo>
                <a:lnTo>
                  <a:pt x="97227" y="482381"/>
                </a:lnTo>
                <a:lnTo>
                  <a:pt x="64284" y="449437"/>
                </a:lnTo>
                <a:lnTo>
                  <a:pt x="37317" y="411289"/>
                </a:lnTo>
                <a:lnTo>
                  <a:pt x="17100" y="368707"/>
                </a:lnTo>
                <a:lnTo>
                  <a:pt x="4403" y="322464"/>
                </a:lnTo>
                <a:lnTo>
                  <a:pt x="0" y="273332"/>
                </a:lnTo>
                <a:lnTo>
                  <a:pt x="4403" y="224200"/>
                </a:lnTo>
                <a:lnTo>
                  <a:pt x="17100" y="177958"/>
                </a:lnTo>
                <a:lnTo>
                  <a:pt x="37317" y="135376"/>
                </a:lnTo>
                <a:lnTo>
                  <a:pt x="64284" y="97228"/>
                </a:lnTo>
                <a:lnTo>
                  <a:pt x="97227" y="64284"/>
                </a:lnTo>
                <a:lnTo>
                  <a:pt x="135376" y="37317"/>
                </a:lnTo>
                <a:lnTo>
                  <a:pt x="177958" y="17100"/>
                </a:lnTo>
                <a:lnTo>
                  <a:pt x="224201" y="4403"/>
                </a:lnTo>
                <a:lnTo>
                  <a:pt x="273333" y="0"/>
                </a:lnTo>
                <a:lnTo>
                  <a:pt x="322464" y="4403"/>
                </a:lnTo>
                <a:lnTo>
                  <a:pt x="368707" y="17100"/>
                </a:lnTo>
                <a:lnTo>
                  <a:pt x="411289" y="37317"/>
                </a:lnTo>
                <a:lnTo>
                  <a:pt x="449437" y="64284"/>
                </a:lnTo>
                <a:lnTo>
                  <a:pt x="482380" y="97228"/>
                </a:lnTo>
                <a:lnTo>
                  <a:pt x="509347" y="135376"/>
                </a:lnTo>
                <a:lnTo>
                  <a:pt x="529564" y="177958"/>
                </a:lnTo>
                <a:lnTo>
                  <a:pt x="542260" y="224200"/>
                </a:lnTo>
                <a:lnTo>
                  <a:pt x="546664" y="273334"/>
                </a:lnTo>
                <a:lnTo>
                  <a:pt x="542260" y="322464"/>
                </a:lnTo>
                <a:lnTo>
                  <a:pt x="529564" y="368707"/>
                </a:lnTo>
                <a:lnTo>
                  <a:pt x="509347" y="411289"/>
                </a:lnTo>
                <a:lnTo>
                  <a:pt x="482380" y="449437"/>
                </a:lnTo>
                <a:lnTo>
                  <a:pt x="449437" y="482381"/>
                </a:lnTo>
                <a:lnTo>
                  <a:pt x="411289" y="509347"/>
                </a:lnTo>
                <a:lnTo>
                  <a:pt x="368707" y="529565"/>
                </a:lnTo>
                <a:lnTo>
                  <a:pt x="322464" y="542262"/>
                </a:lnTo>
                <a:lnTo>
                  <a:pt x="273333" y="546665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453127" y="3955601"/>
            <a:ext cx="546735" cy="546735"/>
          </a:xfrm>
          <a:custGeom>
            <a:avLst/>
            <a:gdLst/>
            <a:ahLst/>
            <a:cxnLst/>
            <a:rect l="l" t="t" r="r" b="b"/>
            <a:pathLst>
              <a:path w="546734" h="546735">
                <a:moveTo>
                  <a:pt x="273333" y="546665"/>
                </a:moveTo>
                <a:lnTo>
                  <a:pt x="224200" y="542262"/>
                </a:lnTo>
                <a:lnTo>
                  <a:pt x="177957" y="529565"/>
                </a:lnTo>
                <a:lnTo>
                  <a:pt x="135376" y="509347"/>
                </a:lnTo>
                <a:lnTo>
                  <a:pt x="97227" y="482381"/>
                </a:lnTo>
                <a:lnTo>
                  <a:pt x="64283" y="449437"/>
                </a:lnTo>
                <a:lnTo>
                  <a:pt x="37317" y="411289"/>
                </a:lnTo>
                <a:lnTo>
                  <a:pt x="17099" y="368707"/>
                </a:lnTo>
                <a:lnTo>
                  <a:pt x="4403" y="322464"/>
                </a:lnTo>
                <a:lnTo>
                  <a:pt x="0" y="273340"/>
                </a:lnTo>
                <a:lnTo>
                  <a:pt x="4403" y="224200"/>
                </a:lnTo>
                <a:lnTo>
                  <a:pt x="17099" y="177958"/>
                </a:lnTo>
                <a:lnTo>
                  <a:pt x="37317" y="135376"/>
                </a:lnTo>
                <a:lnTo>
                  <a:pt x="64283" y="97228"/>
                </a:lnTo>
                <a:lnTo>
                  <a:pt x="97227" y="64284"/>
                </a:lnTo>
                <a:lnTo>
                  <a:pt x="135376" y="37317"/>
                </a:lnTo>
                <a:lnTo>
                  <a:pt x="177957" y="17100"/>
                </a:lnTo>
                <a:lnTo>
                  <a:pt x="224200" y="4403"/>
                </a:lnTo>
                <a:lnTo>
                  <a:pt x="273332" y="0"/>
                </a:lnTo>
                <a:lnTo>
                  <a:pt x="322464" y="4403"/>
                </a:lnTo>
                <a:lnTo>
                  <a:pt x="368707" y="17100"/>
                </a:lnTo>
                <a:lnTo>
                  <a:pt x="411289" y="37317"/>
                </a:lnTo>
                <a:lnTo>
                  <a:pt x="449437" y="64284"/>
                </a:lnTo>
                <a:lnTo>
                  <a:pt x="482381" y="97228"/>
                </a:lnTo>
                <a:lnTo>
                  <a:pt x="509347" y="135376"/>
                </a:lnTo>
                <a:lnTo>
                  <a:pt x="529565" y="177958"/>
                </a:lnTo>
                <a:lnTo>
                  <a:pt x="542262" y="224200"/>
                </a:lnTo>
                <a:lnTo>
                  <a:pt x="546664" y="273340"/>
                </a:lnTo>
                <a:lnTo>
                  <a:pt x="542262" y="322464"/>
                </a:lnTo>
                <a:lnTo>
                  <a:pt x="529565" y="368707"/>
                </a:lnTo>
                <a:lnTo>
                  <a:pt x="509347" y="411289"/>
                </a:lnTo>
                <a:lnTo>
                  <a:pt x="482381" y="449437"/>
                </a:lnTo>
                <a:lnTo>
                  <a:pt x="449437" y="482381"/>
                </a:lnTo>
                <a:lnTo>
                  <a:pt x="411289" y="509347"/>
                </a:lnTo>
                <a:lnTo>
                  <a:pt x="368707" y="529565"/>
                </a:lnTo>
                <a:lnTo>
                  <a:pt x="322464" y="542262"/>
                </a:lnTo>
                <a:lnTo>
                  <a:pt x="273333" y="546665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16406" y="3955600"/>
            <a:ext cx="546735" cy="546735"/>
          </a:xfrm>
          <a:custGeom>
            <a:avLst/>
            <a:gdLst/>
            <a:ahLst/>
            <a:cxnLst/>
            <a:rect l="l" t="t" r="r" b="b"/>
            <a:pathLst>
              <a:path w="546735" h="546735">
                <a:moveTo>
                  <a:pt x="273332" y="546665"/>
                </a:moveTo>
                <a:lnTo>
                  <a:pt x="224200" y="542262"/>
                </a:lnTo>
                <a:lnTo>
                  <a:pt x="177957" y="529565"/>
                </a:lnTo>
                <a:lnTo>
                  <a:pt x="135376" y="509347"/>
                </a:lnTo>
                <a:lnTo>
                  <a:pt x="97227" y="482381"/>
                </a:lnTo>
                <a:lnTo>
                  <a:pt x="64283" y="449437"/>
                </a:lnTo>
                <a:lnTo>
                  <a:pt x="37317" y="411289"/>
                </a:lnTo>
                <a:lnTo>
                  <a:pt x="17099" y="368707"/>
                </a:lnTo>
                <a:lnTo>
                  <a:pt x="4403" y="322464"/>
                </a:lnTo>
                <a:lnTo>
                  <a:pt x="0" y="273332"/>
                </a:lnTo>
                <a:lnTo>
                  <a:pt x="4403" y="224200"/>
                </a:lnTo>
                <a:lnTo>
                  <a:pt x="17099" y="177958"/>
                </a:lnTo>
                <a:lnTo>
                  <a:pt x="37317" y="135376"/>
                </a:lnTo>
                <a:lnTo>
                  <a:pt x="64283" y="97228"/>
                </a:lnTo>
                <a:lnTo>
                  <a:pt x="97227" y="64284"/>
                </a:lnTo>
                <a:lnTo>
                  <a:pt x="135376" y="37317"/>
                </a:lnTo>
                <a:lnTo>
                  <a:pt x="177957" y="17100"/>
                </a:lnTo>
                <a:lnTo>
                  <a:pt x="224200" y="4403"/>
                </a:lnTo>
                <a:lnTo>
                  <a:pt x="273332" y="0"/>
                </a:lnTo>
                <a:lnTo>
                  <a:pt x="322464" y="4403"/>
                </a:lnTo>
                <a:lnTo>
                  <a:pt x="368707" y="17100"/>
                </a:lnTo>
                <a:lnTo>
                  <a:pt x="411288" y="37317"/>
                </a:lnTo>
                <a:lnTo>
                  <a:pt x="449437" y="64284"/>
                </a:lnTo>
                <a:lnTo>
                  <a:pt x="482380" y="97228"/>
                </a:lnTo>
                <a:lnTo>
                  <a:pt x="509347" y="135376"/>
                </a:lnTo>
                <a:lnTo>
                  <a:pt x="529564" y="177958"/>
                </a:lnTo>
                <a:lnTo>
                  <a:pt x="542261" y="224200"/>
                </a:lnTo>
                <a:lnTo>
                  <a:pt x="546664" y="273336"/>
                </a:lnTo>
                <a:lnTo>
                  <a:pt x="542261" y="322464"/>
                </a:lnTo>
                <a:lnTo>
                  <a:pt x="529564" y="368707"/>
                </a:lnTo>
                <a:lnTo>
                  <a:pt x="509347" y="411289"/>
                </a:lnTo>
                <a:lnTo>
                  <a:pt x="482380" y="449437"/>
                </a:lnTo>
                <a:lnTo>
                  <a:pt x="449437" y="482381"/>
                </a:lnTo>
                <a:lnTo>
                  <a:pt x="411288" y="509347"/>
                </a:lnTo>
                <a:lnTo>
                  <a:pt x="368707" y="529565"/>
                </a:lnTo>
                <a:lnTo>
                  <a:pt x="322464" y="542262"/>
                </a:lnTo>
                <a:lnTo>
                  <a:pt x="273332" y="546665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33140" y="5468168"/>
            <a:ext cx="3164840" cy="1206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172085" indent="18415" algn="just">
              <a:lnSpc>
                <a:spcPct val="113999"/>
              </a:lnSpc>
              <a:spcBef>
                <a:spcPts val="95"/>
              </a:spcBef>
            </a:pPr>
            <a:r>
              <a:rPr sz="1700" spc="135" dirty="0">
                <a:solidFill>
                  <a:srgbClr val="FFFAFA"/>
                </a:solidFill>
                <a:latin typeface="Trebuchet MS"/>
                <a:cs typeface="Trebuchet MS"/>
              </a:rPr>
              <a:t>The </a:t>
            </a:r>
            <a:r>
              <a:rPr sz="1700" spc="175" dirty="0">
                <a:solidFill>
                  <a:srgbClr val="FFFAFA"/>
                </a:solidFill>
                <a:latin typeface="Trebuchet MS"/>
                <a:cs typeface="Trebuchet MS"/>
              </a:rPr>
              <a:t>integrated </a:t>
            </a:r>
            <a:r>
              <a:rPr sz="1700" spc="200" dirty="0">
                <a:solidFill>
                  <a:srgbClr val="FFFAFA"/>
                </a:solidFill>
                <a:latin typeface="Trebuchet MS"/>
                <a:cs typeface="Trebuchet MS"/>
              </a:rPr>
              <a:t>dataset </a:t>
            </a:r>
            <a:r>
              <a:rPr sz="1700" spc="-5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00" dirty="0">
                <a:solidFill>
                  <a:srgbClr val="FFFAFA"/>
                </a:solidFill>
                <a:latin typeface="Trebuchet MS"/>
                <a:cs typeface="Trebuchet MS"/>
              </a:rPr>
              <a:t>obtained </a:t>
            </a:r>
            <a:r>
              <a:rPr sz="1700" spc="160" dirty="0">
                <a:solidFill>
                  <a:srgbClr val="FFFAFA"/>
                </a:solidFill>
                <a:latin typeface="Trebuchet MS"/>
                <a:cs typeface="Trebuchet MS"/>
              </a:rPr>
              <a:t>from </a:t>
            </a:r>
            <a:r>
              <a:rPr sz="1700" spc="140" dirty="0">
                <a:solidFill>
                  <a:srgbClr val="FFFAFA"/>
                </a:solidFill>
                <a:latin typeface="Trebuchet MS"/>
                <a:cs typeface="Trebuchet MS"/>
              </a:rPr>
              <a:t>the </a:t>
            </a:r>
            <a:r>
              <a:rPr sz="1700" spc="175" dirty="0">
                <a:solidFill>
                  <a:srgbClr val="FFFAFA"/>
                </a:solidFill>
                <a:latin typeface="Trebuchet MS"/>
                <a:cs typeface="Trebuchet MS"/>
              </a:rPr>
              <a:t>data </a:t>
            </a:r>
            <a:r>
              <a:rPr sz="1700" spc="-5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75" dirty="0">
                <a:solidFill>
                  <a:srgbClr val="FFFAFA"/>
                </a:solidFill>
                <a:latin typeface="Trebuchet MS"/>
                <a:cs typeface="Trebuchet MS"/>
              </a:rPr>
              <a:t>collection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45" dirty="0">
                <a:solidFill>
                  <a:srgbClr val="FFFAFA"/>
                </a:solidFill>
                <a:latin typeface="Trebuchet MS"/>
                <a:cs typeface="Trebuchet MS"/>
              </a:rPr>
              <a:t>process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rebuchet MS"/>
                <a:cs typeface="Trebuchet MS"/>
              </a:rPr>
              <a:t>was</a:t>
            </a:r>
            <a:endParaRPr sz="1700" dirty="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284"/>
              </a:spcBef>
            </a:pPr>
            <a:r>
              <a:rPr sz="1700" spc="200" dirty="0">
                <a:solidFill>
                  <a:srgbClr val="FFFAFA"/>
                </a:solidFill>
                <a:latin typeface="Trebuchet MS"/>
                <a:cs typeface="Trebuchet MS"/>
              </a:rPr>
              <a:t>imported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40" dirty="0">
                <a:solidFill>
                  <a:srgbClr val="FFFAFA"/>
                </a:solidFill>
                <a:latin typeface="Trebuchet MS"/>
                <a:cs typeface="Trebuchet MS"/>
              </a:rPr>
              <a:t>into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rebuchet MS"/>
                <a:cs typeface="Trebuchet MS"/>
              </a:rPr>
              <a:t>IBM</a:t>
            </a:r>
            <a:r>
              <a:rPr sz="1700" spc="26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Cognos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23000" y="7842266"/>
            <a:ext cx="2460625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125" dirty="0">
                <a:solidFill>
                  <a:srgbClr val="FDFAFA"/>
                </a:solidFill>
                <a:latin typeface="Trebuchet MS"/>
                <a:cs typeface="Trebuchet MS"/>
              </a:rPr>
              <a:t>DATA</a:t>
            </a:r>
            <a:r>
              <a:rPr sz="3050" spc="300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DFAFA"/>
                </a:solidFill>
                <a:latin typeface="Trebuchet MS"/>
                <a:cs typeface="Trebuchet MS"/>
              </a:rPr>
              <a:t>IMPORT:</a:t>
            </a:r>
            <a:endParaRPr sz="30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1687</Words>
  <Application>Microsoft Office PowerPoint</Application>
  <PresentationFormat>Custom</PresentationFormat>
  <Paragraphs>172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Lucida Sans Unicode</vt:lpstr>
      <vt:lpstr>Tahoma</vt:lpstr>
      <vt:lpstr>Times New Roman</vt:lpstr>
      <vt:lpstr>Trebuchet MS</vt:lpstr>
      <vt:lpstr>Verdana</vt:lpstr>
      <vt:lpstr>Office Theme</vt:lpstr>
      <vt:lpstr>COVID- 19 CASES</vt:lpstr>
      <vt:lpstr>CONTENT</vt:lpstr>
      <vt:lpstr>1 . PROJECT OBJECTIVE</vt:lpstr>
      <vt:lpstr>2 . DESIGN THINKING  PROCESS AND  DEVELOPMENT PHASES:</vt:lpstr>
      <vt:lpstr>3 . ANALYSIS OBJECTIVES AND  METHODOLOGY:</vt:lpstr>
      <vt:lpstr>4 . INSIGHTS AND THEIR  IMPLICATIONS:</vt:lpstr>
      <vt:lpstr>5 . UNDERSTANDING COVID- 19 TRENDS AND IMPACTS:</vt:lpstr>
      <vt:lpstr>6 . DATA COLLECTION PROCESS:</vt:lpstr>
      <vt:lpstr>7 . VISUALIZATION          USING       IBM   COGNOS:</vt:lpstr>
      <vt:lpstr>8 . CONCLUSION</vt:lpstr>
      <vt:lpstr>CODING</vt:lpstr>
      <vt:lpstr>CODING</vt:lpstr>
      <vt:lpstr>CODING</vt:lpstr>
      <vt:lpstr>CODING</vt:lpstr>
      <vt:lpstr>CODING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JOSIAH OBETH</dc:creator>
  <cp:keywords>DAFy7vcbwGw,BAFoM1r4j_8</cp:keywords>
  <cp:lastModifiedBy>jason daniel</cp:lastModifiedBy>
  <cp:revision>1</cp:revision>
  <dcterms:created xsi:type="dcterms:W3CDTF">2023-11-04T05:56:57Z</dcterms:created>
  <dcterms:modified xsi:type="dcterms:W3CDTF">2023-11-04T06:16:07Z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2023-11-01T00:00:00Z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2023-11-04T00:00:00Z</vt:filetime>
  </property>
</Properties>
</file>